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74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81" r:id="rId22"/>
    <p:sldId id="283" r:id="rId23"/>
    <p:sldId id="282" r:id="rId24"/>
    <p:sldId id="286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87" autoAdjust="0"/>
  </p:normalViewPr>
  <p:slideViewPr>
    <p:cSldViewPr>
      <p:cViewPr varScale="1">
        <p:scale>
          <a:sx n="56" d="100"/>
          <a:sy n="5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8743E-209A-4B5D-8762-6BA3FB783E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CCBCF8D-90CD-4865-A19C-E42CE92046A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Тарыхый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метрология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эмнени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үйр</a:t>
          </a:r>
          <a:r>
            <a:rPr lang="ru-RU" sz="3200" dirty="0" err="1" smtClean="0">
              <a:latin typeface="Times New Roman" pitchFamily="18" charset="0"/>
              <a:ea typeface="Verdana"/>
              <a:cs typeface="Times New Roman" pitchFamily="18" charset="0"/>
            </a:rPr>
            <a:t>өтөт</a:t>
          </a:r>
          <a:r>
            <a:rPr lang="ru-RU" sz="3200" dirty="0" smtClean="0">
              <a:latin typeface="Times New Roman" pitchFamily="18" charset="0"/>
              <a:ea typeface="Verdana"/>
              <a:cs typeface="Times New Roman" pitchFamily="18" charset="0"/>
            </a:rPr>
            <a:t>?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C7791E9-A624-4EC7-9EFA-69362BD51E7D}" type="parTrans" cxnId="{523927C8-E40F-4F34-B146-776E6C87DC9D}">
      <dgm:prSet/>
      <dgm:spPr/>
      <dgm:t>
        <a:bodyPr/>
        <a:lstStyle/>
        <a:p>
          <a:endParaRPr lang="ru-RU"/>
        </a:p>
      </dgm:t>
    </dgm:pt>
    <dgm:pt modelId="{F568595D-56A6-4828-B4B6-8FEEFB9A14A6}" type="sibTrans" cxnId="{523927C8-E40F-4F34-B146-776E6C87DC9D}">
      <dgm:prSet/>
      <dgm:spPr/>
      <dgm:t>
        <a:bodyPr/>
        <a:lstStyle/>
        <a:p>
          <a:endParaRPr lang="ru-RU"/>
        </a:p>
      </dgm:t>
    </dgm:pt>
    <dgm:pt modelId="{825371F9-0A27-4E32-8138-29936B0DC68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Чен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бирдиктер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качан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болгон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595E44C-B327-4B52-A13F-E63090260BCC}" type="parTrans" cxnId="{15A45656-E62F-4413-9B4A-5F00223E66C7}">
      <dgm:prSet/>
      <dgm:spPr/>
      <dgm:t>
        <a:bodyPr/>
        <a:lstStyle/>
        <a:p>
          <a:endParaRPr lang="ru-RU"/>
        </a:p>
      </dgm:t>
    </dgm:pt>
    <dgm:pt modelId="{0AB9FE58-697B-4CB7-A3D8-866EBD464478}" type="sibTrans" cxnId="{15A45656-E62F-4413-9B4A-5F00223E66C7}">
      <dgm:prSet/>
      <dgm:spPr/>
      <dgm:t>
        <a:bodyPr/>
        <a:lstStyle/>
        <a:p>
          <a:endParaRPr lang="ru-RU"/>
        </a:p>
      </dgm:t>
    </dgm:pt>
    <dgm:pt modelId="{EB3FDBE1-18AA-4A7A-B43A-E66E0184D80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Байырка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ата-бабаларыбыз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колдонгон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чен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бирдиктер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туурасында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айтып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бергиле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C7A1803-ACC9-4457-A88C-FD43B8C1503B}" type="parTrans" cxnId="{C51B6ABF-EEFE-4DBA-ACF2-93C090773BE5}">
      <dgm:prSet/>
      <dgm:spPr/>
      <dgm:t>
        <a:bodyPr/>
        <a:lstStyle/>
        <a:p>
          <a:endParaRPr lang="ru-RU"/>
        </a:p>
      </dgm:t>
    </dgm:pt>
    <dgm:pt modelId="{409B8CAE-32CC-4785-A55C-E2957A455482}" type="sibTrans" cxnId="{C51B6ABF-EEFE-4DBA-ACF2-93C090773BE5}">
      <dgm:prSet/>
      <dgm:spPr/>
      <dgm:t>
        <a:bodyPr/>
        <a:lstStyle/>
        <a:p>
          <a:endParaRPr lang="ru-RU"/>
        </a:p>
      </dgm:t>
    </dgm:pt>
    <dgm:pt modelId="{46148EBE-FACB-418C-8683-70040F34C2CB}" type="pres">
      <dgm:prSet presAssocID="{6B08743E-209A-4B5D-8762-6BA3FB783E41}" presName="linearFlow" presStyleCnt="0">
        <dgm:presLayoutVars>
          <dgm:dir/>
          <dgm:resizeHandles val="exact"/>
        </dgm:presLayoutVars>
      </dgm:prSet>
      <dgm:spPr/>
    </dgm:pt>
    <dgm:pt modelId="{73BA01D2-B98E-474C-B232-67D145537528}" type="pres">
      <dgm:prSet presAssocID="{BCCBCF8D-90CD-4865-A19C-E42CE92046AA}" presName="composite" presStyleCnt="0"/>
      <dgm:spPr/>
    </dgm:pt>
    <dgm:pt modelId="{3B3746DF-1D3E-49BF-95F1-BE90D3E21F87}" type="pres">
      <dgm:prSet presAssocID="{BCCBCF8D-90CD-4865-A19C-E42CE92046AA}" presName="imgShp" presStyleLbl="fgImgPlace1" presStyleIdx="0" presStyleCnt="3" custLinFactNeighborX="-39887" custLinFactNeighborY="-30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9917E26-9134-4CFD-A67F-FE2E8081186E}" type="pres">
      <dgm:prSet presAssocID="{BCCBCF8D-90CD-4865-A19C-E42CE92046A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DD8ED-23A3-4599-8810-56F046A0062E}" type="pres">
      <dgm:prSet presAssocID="{F568595D-56A6-4828-B4B6-8FEEFB9A14A6}" presName="spacing" presStyleCnt="0"/>
      <dgm:spPr/>
    </dgm:pt>
    <dgm:pt modelId="{2A81E86A-827C-4511-97B2-4C3837F99D29}" type="pres">
      <dgm:prSet presAssocID="{825371F9-0A27-4E32-8138-29936B0DC681}" presName="composite" presStyleCnt="0"/>
      <dgm:spPr/>
    </dgm:pt>
    <dgm:pt modelId="{7D854368-9188-43D0-8345-025D6A5D702A}" type="pres">
      <dgm:prSet presAssocID="{825371F9-0A27-4E32-8138-29936B0DC681}" presName="imgShp" presStyleLbl="fgImgPlace1" presStyleIdx="1" presStyleCnt="3" custLinFactNeighborX="-39887" custLinFactNeighborY="-50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43CB03-D73A-43E2-9A0D-E8C61E2AD7EA}" type="pres">
      <dgm:prSet presAssocID="{825371F9-0A27-4E32-8138-29936B0DC68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51FC2-4D35-4CB3-A7A1-6CD53F34B862}" type="pres">
      <dgm:prSet presAssocID="{0AB9FE58-697B-4CB7-A3D8-866EBD464478}" presName="spacing" presStyleCnt="0"/>
      <dgm:spPr/>
    </dgm:pt>
    <dgm:pt modelId="{15A186FB-2048-4A96-A8E7-29FCF0649192}" type="pres">
      <dgm:prSet presAssocID="{EB3FDBE1-18AA-4A7A-B43A-E66E0184D803}" presName="composite" presStyleCnt="0"/>
      <dgm:spPr/>
    </dgm:pt>
    <dgm:pt modelId="{587C4423-6842-4884-8DC9-67AAD3878C58}" type="pres">
      <dgm:prSet presAssocID="{EB3FDBE1-18AA-4A7A-B43A-E66E0184D803}" presName="imgShp" presStyleLbl="fgImgPlace1" presStyleIdx="2" presStyleCnt="3" custLinFactNeighborX="-34775" custLinFactNeighborY="1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049EE0-D7F5-446B-B454-059C4C9ECF64}" type="pres">
      <dgm:prSet presAssocID="{EB3FDBE1-18AA-4A7A-B43A-E66E0184D803}" presName="txShp" presStyleLbl="node1" presStyleIdx="2" presStyleCnt="3" custLinFactNeighborX="626" custLinFactNeighborY="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00BACA-2185-400F-A40F-BDA01E72F564}" type="presOf" srcId="{EB3FDBE1-18AA-4A7A-B43A-E66E0184D803}" destId="{12049EE0-D7F5-446B-B454-059C4C9ECF64}" srcOrd="0" destOrd="0" presId="urn:microsoft.com/office/officeart/2005/8/layout/vList3"/>
    <dgm:cxn modelId="{24DBC12F-7A6D-4CA3-BF1A-312CBC8F4B89}" type="presOf" srcId="{BCCBCF8D-90CD-4865-A19C-E42CE92046AA}" destId="{D9917E26-9134-4CFD-A67F-FE2E8081186E}" srcOrd="0" destOrd="0" presId="urn:microsoft.com/office/officeart/2005/8/layout/vList3"/>
    <dgm:cxn modelId="{9EB322C0-1689-48BA-8812-DBDB2A4AC144}" type="presOf" srcId="{825371F9-0A27-4E32-8138-29936B0DC681}" destId="{CF43CB03-D73A-43E2-9A0D-E8C61E2AD7EA}" srcOrd="0" destOrd="0" presId="urn:microsoft.com/office/officeart/2005/8/layout/vList3"/>
    <dgm:cxn modelId="{523927C8-E40F-4F34-B146-776E6C87DC9D}" srcId="{6B08743E-209A-4B5D-8762-6BA3FB783E41}" destId="{BCCBCF8D-90CD-4865-A19C-E42CE92046AA}" srcOrd="0" destOrd="0" parTransId="{DC7791E9-A624-4EC7-9EFA-69362BD51E7D}" sibTransId="{F568595D-56A6-4828-B4B6-8FEEFB9A14A6}"/>
    <dgm:cxn modelId="{49C4711D-21D9-4F4E-A1FD-2400EB473D15}" type="presOf" srcId="{6B08743E-209A-4B5D-8762-6BA3FB783E41}" destId="{46148EBE-FACB-418C-8683-70040F34C2CB}" srcOrd="0" destOrd="0" presId="urn:microsoft.com/office/officeart/2005/8/layout/vList3"/>
    <dgm:cxn modelId="{15A45656-E62F-4413-9B4A-5F00223E66C7}" srcId="{6B08743E-209A-4B5D-8762-6BA3FB783E41}" destId="{825371F9-0A27-4E32-8138-29936B0DC681}" srcOrd="1" destOrd="0" parTransId="{D595E44C-B327-4B52-A13F-E63090260BCC}" sibTransId="{0AB9FE58-697B-4CB7-A3D8-866EBD464478}"/>
    <dgm:cxn modelId="{C51B6ABF-EEFE-4DBA-ACF2-93C090773BE5}" srcId="{6B08743E-209A-4B5D-8762-6BA3FB783E41}" destId="{EB3FDBE1-18AA-4A7A-B43A-E66E0184D803}" srcOrd="2" destOrd="0" parTransId="{8C7A1803-ACC9-4457-A88C-FD43B8C1503B}" sibTransId="{409B8CAE-32CC-4785-A55C-E2957A455482}"/>
    <dgm:cxn modelId="{F964DB85-BF06-4A3E-921A-8F18790E51BF}" type="presParOf" srcId="{46148EBE-FACB-418C-8683-70040F34C2CB}" destId="{73BA01D2-B98E-474C-B232-67D145537528}" srcOrd="0" destOrd="0" presId="urn:microsoft.com/office/officeart/2005/8/layout/vList3"/>
    <dgm:cxn modelId="{3D9C3137-BCFD-463E-8E8A-B21E003C741B}" type="presParOf" srcId="{73BA01D2-B98E-474C-B232-67D145537528}" destId="{3B3746DF-1D3E-49BF-95F1-BE90D3E21F87}" srcOrd="0" destOrd="0" presId="urn:microsoft.com/office/officeart/2005/8/layout/vList3"/>
    <dgm:cxn modelId="{FF22188F-395B-40AC-B326-29FA3F88E0CB}" type="presParOf" srcId="{73BA01D2-B98E-474C-B232-67D145537528}" destId="{D9917E26-9134-4CFD-A67F-FE2E8081186E}" srcOrd="1" destOrd="0" presId="urn:microsoft.com/office/officeart/2005/8/layout/vList3"/>
    <dgm:cxn modelId="{F91CAE3C-2E82-4495-A4D7-43929A378A3C}" type="presParOf" srcId="{46148EBE-FACB-418C-8683-70040F34C2CB}" destId="{4E5DD8ED-23A3-4599-8810-56F046A0062E}" srcOrd="1" destOrd="0" presId="urn:microsoft.com/office/officeart/2005/8/layout/vList3"/>
    <dgm:cxn modelId="{81997C8E-9C72-4D12-AA44-2B5BC88E4139}" type="presParOf" srcId="{46148EBE-FACB-418C-8683-70040F34C2CB}" destId="{2A81E86A-827C-4511-97B2-4C3837F99D29}" srcOrd="2" destOrd="0" presId="urn:microsoft.com/office/officeart/2005/8/layout/vList3"/>
    <dgm:cxn modelId="{94E16964-D51E-479D-8E86-4766A38ECE25}" type="presParOf" srcId="{2A81E86A-827C-4511-97B2-4C3837F99D29}" destId="{7D854368-9188-43D0-8345-025D6A5D702A}" srcOrd="0" destOrd="0" presId="urn:microsoft.com/office/officeart/2005/8/layout/vList3"/>
    <dgm:cxn modelId="{E3873A88-60CF-43C7-BC03-9A2819E1A80C}" type="presParOf" srcId="{2A81E86A-827C-4511-97B2-4C3837F99D29}" destId="{CF43CB03-D73A-43E2-9A0D-E8C61E2AD7EA}" srcOrd="1" destOrd="0" presId="urn:microsoft.com/office/officeart/2005/8/layout/vList3"/>
    <dgm:cxn modelId="{FE86F9FE-7711-4B29-9773-1FED79DEC212}" type="presParOf" srcId="{46148EBE-FACB-418C-8683-70040F34C2CB}" destId="{A6F51FC2-4D35-4CB3-A7A1-6CD53F34B862}" srcOrd="3" destOrd="0" presId="urn:microsoft.com/office/officeart/2005/8/layout/vList3"/>
    <dgm:cxn modelId="{4A7E646E-35C9-4159-A708-65B2B24A6A14}" type="presParOf" srcId="{46148EBE-FACB-418C-8683-70040F34C2CB}" destId="{15A186FB-2048-4A96-A8E7-29FCF0649192}" srcOrd="4" destOrd="0" presId="urn:microsoft.com/office/officeart/2005/8/layout/vList3"/>
    <dgm:cxn modelId="{E46EDF10-9CF7-4682-822D-F2792B860666}" type="presParOf" srcId="{15A186FB-2048-4A96-A8E7-29FCF0649192}" destId="{587C4423-6842-4884-8DC9-67AAD3878C58}" srcOrd="0" destOrd="0" presId="urn:microsoft.com/office/officeart/2005/8/layout/vList3"/>
    <dgm:cxn modelId="{94D46DCC-8900-4640-B238-D287B252BB14}" type="presParOf" srcId="{15A186FB-2048-4A96-A8E7-29FCF0649192}" destId="{12049EE0-D7F5-446B-B454-059C4C9ECF64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EA62A-1297-4F6B-96C8-6980899F857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0B0E2E-EB5D-435A-A83F-853BFFC42ED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5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64415C-3836-4821-9A3B-7D1A53F745DC}" type="parTrans" cxnId="{991E6918-D6D5-4B57-ABDD-8DCBF1FC2A4A}">
      <dgm:prSet/>
      <dgm:spPr/>
      <dgm:t>
        <a:bodyPr/>
        <a:lstStyle/>
        <a:p>
          <a:endParaRPr lang="ru-RU"/>
        </a:p>
      </dgm:t>
    </dgm:pt>
    <dgm:pt modelId="{EC469561-351F-4C27-B013-A36C1081558C}" type="sibTrans" cxnId="{991E6918-D6D5-4B57-ABDD-8DCBF1FC2A4A}">
      <dgm:prSet/>
      <dgm:spPr/>
      <dgm:t>
        <a:bodyPr/>
        <a:lstStyle/>
        <a:p>
          <a:endParaRPr lang="ru-RU"/>
        </a:p>
      </dgm:t>
    </dgm:pt>
    <dgm:pt modelId="{A7F43D42-E308-456F-81BF-48756AB66C11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Адамдардын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жашоо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турмушунда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байыртадан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эле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аралык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салмак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аянт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ru-RU" sz="2400" dirty="0" err="1" smtClean="0">
              <a:latin typeface="Times New Roman" pitchFamily="18" charset="0"/>
              <a:ea typeface="Verdana"/>
              <a:cs typeface="Times New Roman" pitchFamily="18" charset="0"/>
            </a:rPr>
            <a:t>өлөмдү  ченөө зарылдыгы</a:t>
          </a:r>
          <a:r>
            <a:rPr lang="ru-RU" sz="2400" dirty="0" smtClean="0">
              <a:latin typeface="Times New Roman" pitchFamily="18" charset="0"/>
              <a:ea typeface="Verdana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ea typeface="Verdana"/>
              <a:cs typeface="Times New Roman" pitchFamily="18" charset="0"/>
            </a:rPr>
            <a:t>пайда</a:t>
          </a:r>
          <a:r>
            <a:rPr lang="ru-RU" sz="2400" dirty="0" smtClean="0">
              <a:latin typeface="Times New Roman" pitchFamily="18" charset="0"/>
              <a:ea typeface="Verdana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ea typeface="Verdana"/>
              <a:cs typeface="Times New Roman" pitchFamily="18" charset="0"/>
            </a:rPr>
            <a:t>болгон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B2566A-A762-45E1-BFF6-25284799CAA8}" type="parTrans" cxnId="{1DBF598D-28DE-4F5B-8290-3F5327B0DC3C}">
      <dgm:prSet/>
      <dgm:spPr/>
      <dgm:t>
        <a:bodyPr/>
        <a:lstStyle/>
        <a:p>
          <a:endParaRPr lang="ru-RU"/>
        </a:p>
      </dgm:t>
    </dgm:pt>
    <dgm:pt modelId="{9AE86545-8B86-4C94-96A5-29EB9463424B}" type="sibTrans" cxnId="{1DBF598D-28DE-4F5B-8290-3F5327B0DC3C}">
      <dgm:prSet/>
      <dgm:spPr/>
      <dgm:t>
        <a:bodyPr/>
        <a:lstStyle/>
        <a:p>
          <a:endParaRPr lang="ru-RU"/>
        </a:p>
      </dgm:t>
    </dgm:pt>
    <dgm:pt modelId="{53F15B19-EAC4-462A-A385-757B2EB4DD74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en-US" sz="5400" dirty="0" smtClean="0">
              <a:solidFill>
                <a:schemeClr val="tx1"/>
              </a:solidFill>
            </a:rPr>
            <a:t>2</a:t>
          </a:r>
          <a:endParaRPr lang="ru-RU" sz="5400" dirty="0">
            <a:solidFill>
              <a:schemeClr val="tx1"/>
            </a:solidFill>
          </a:endParaRPr>
        </a:p>
      </dgm:t>
    </dgm:pt>
    <dgm:pt modelId="{2B157DF6-8923-474A-91D3-58EEDE083C61}" type="parTrans" cxnId="{07C15EBD-8A6D-4A87-A700-889ECFEF6F33}">
      <dgm:prSet/>
      <dgm:spPr/>
      <dgm:t>
        <a:bodyPr/>
        <a:lstStyle/>
        <a:p>
          <a:endParaRPr lang="ru-RU"/>
        </a:p>
      </dgm:t>
    </dgm:pt>
    <dgm:pt modelId="{ECFE763F-F06D-4016-868C-656A64A923AE}" type="sibTrans" cxnId="{07C15EBD-8A6D-4A87-A700-889ECFEF6F33}">
      <dgm:prSet/>
      <dgm:spPr/>
      <dgm:t>
        <a:bodyPr/>
        <a:lstStyle/>
        <a:p>
          <a:endParaRPr lang="ru-RU"/>
        </a:p>
      </dgm:t>
    </dgm:pt>
    <dgm:pt modelId="{C727BF2B-94A6-4745-9CD4-F224DA65DCE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5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DF936A-3186-4F4C-B4BD-3882BD9E322D}" type="parTrans" cxnId="{2B01D192-8F54-405E-A708-D989BDEC8A00}">
      <dgm:prSet/>
      <dgm:spPr/>
      <dgm:t>
        <a:bodyPr/>
        <a:lstStyle/>
        <a:p>
          <a:endParaRPr lang="ru-RU"/>
        </a:p>
      </dgm:t>
    </dgm:pt>
    <dgm:pt modelId="{479000F1-AD87-4569-8254-5D817F870417}" type="sibTrans" cxnId="{2B01D192-8F54-405E-A708-D989BDEC8A00}">
      <dgm:prSet/>
      <dgm:spPr/>
      <dgm:t>
        <a:bodyPr/>
        <a:lstStyle/>
        <a:p>
          <a:endParaRPr lang="ru-RU"/>
        </a:p>
      </dgm:t>
    </dgm:pt>
    <dgm:pt modelId="{3CB1EA77-0F2D-489E-9561-69C0CC3EA107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Ошондон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улам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чен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бирдиктерди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ойлоп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табышкан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0D76DA9-E885-43E2-A969-C2EBCAEA7D0A}" type="parTrans" cxnId="{1215F64A-95D6-4860-8910-3D6AF40BF357}">
      <dgm:prSet/>
      <dgm:spPr/>
      <dgm:t>
        <a:bodyPr/>
        <a:lstStyle/>
        <a:p>
          <a:endParaRPr lang="ru-RU"/>
        </a:p>
      </dgm:t>
    </dgm:pt>
    <dgm:pt modelId="{85422EDC-75CB-4CDB-9F4D-FCD6D36936D2}" type="sibTrans" cxnId="{1215F64A-95D6-4860-8910-3D6AF40BF357}">
      <dgm:prSet/>
      <dgm:spPr/>
      <dgm:t>
        <a:bodyPr/>
        <a:lstStyle/>
        <a:p>
          <a:endParaRPr lang="ru-RU"/>
        </a:p>
      </dgm:t>
    </dgm:pt>
    <dgm:pt modelId="{75F29184-F91C-43DB-881F-908DFE67873A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Алар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тарыхый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булак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катары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эсептелет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D44257B-97E6-455B-8B9D-784F3CEA7EA6}" type="parTrans" cxnId="{298A9D9F-A9D2-4737-837A-90B091B832E2}">
      <dgm:prSet/>
      <dgm:spPr/>
      <dgm:t>
        <a:bodyPr/>
        <a:lstStyle/>
        <a:p>
          <a:endParaRPr lang="ru-RU"/>
        </a:p>
      </dgm:t>
    </dgm:pt>
    <dgm:pt modelId="{CA9B37A2-EFE7-4863-BC14-B35455F652CB}" type="sibTrans" cxnId="{298A9D9F-A9D2-4737-837A-90B091B832E2}">
      <dgm:prSet/>
      <dgm:spPr/>
      <dgm:t>
        <a:bodyPr/>
        <a:lstStyle/>
        <a:p>
          <a:endParaRPr lang="ru-RU"/>
        </a:p>
      </dgm:t>
    </dgm:pt>
    <dgm:pt modelId="{F8447DA8-66E1-4804-9D9F-39A2F005D9E1}" type="pres">
      <dgm:prSet presAssocID="{916EA62A-1297-4F6B-96C8-6980899F85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BC756A-BAE6-4652-B54E-02B9BD80AA2E}" type="pres">
      <dgm:prSet presAssocID="{F30B0E2E-EB5D-435A-A83F-853BFFC42EDE}" presName="composite" presStyleCnt="0"/>
      <dgm:spPr/>
    </dgm:pt>
    <dgm:pt modelId="{EC3430BF-3B62-438F-8CC4-C5B9B2165D41}" type="pres">
      <dgm:prSet presAssocID="{F30B0E2E-EB5D-435A-A83F-853BFFC42EDE}" presName="parentText" presStyleLbl="alignNode1" presStyleIdx="0" presStyleCnt="3" custLinFactNeighborX="8523" custLinFactNeighborY="-11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2413C-149D-4873-9B52-252D0CCF8444}" type="pres">
      <dgm:prSet presAssocID="{F30B0E2E-EB5D-435A-A83F-853BFFC42EDE}" presName="descendantText" presStyleLbl="alignAcc1" presStyleIdx="0" presStyleCnt="3" custScaleY="189397" custLinFactNeighborX="-777" custLinFactNeighborY="-9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88391-5333-4499-9BC5-32C3CC4CBEA6}" type="pres">
      <dgm:prSet presAssocID="{EC469561-351F-4C27-B013-A36C1081558C}" presName="sp" presStyleCnt="0"/>
      <dgm:spPr/>
    </dgm:pt>
    <dgm:pt modelId="{BCAB8EB8-FD9A-4BD0-930F-2B0FA786B114}" type="pres">
      <dgm:prSet presAssocID="{53F15B19-EAC4-462A-A385-757B2EB4DD74}" presName="composite" presStyleCnt="0"/>
      <dgm:spPr/>
    </dgm:pt>
    <dgm:pt modelId="{4A9A8093-DA6A-435A-823A-DA27ECB4E009}" type="pres">
      <dgm:prSet presAssocID="{53F15B19-EAC4-462A-A385-757B2EB4DD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411D8-0CE4-48E2-9855-518DA80107F8}" type="pres">
      <dgm:prSet presAssocID="{53F15B19-EAC4-462A-A385-757B2EB4DD74}" presName="descendantText" presStyleLbl="alignAcc1" presStyleIdx="1" presStyleCnt="3" custScaleY="165814" custLinFactNeighborX="283" custLinFactNeighborY="23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FD375-8CCC-4268-984A-9D6D7CD9B581}" type="pres">
      <dgm:prSet presAssocID="{ECFE763F-F06D-4016-868C-656A64A923AE}" presName="sp" presStyleCnt="0"/>
      <dgm:spPr/>
    </dgm:pt>
    <dgm:pt modelId="{0648DF46-EB3E-4995-8763-961E1AAD174E}" type="pres">
      <dgm:prSet presAssocID="{C727BF2B-94A6-4745-9CD4-F224DA65DCE0}" presName="composite" presStyleCnt="0"/>
      <dgm:spPr/>
    </dgm:pt>
    <dgm:pt modelId="{38C26DB5-9FCE-4CD6-B6D9-51389FC97A01}" type="pres">
      <dgm:prSet presAssocID="{C727BF2B-94A6-4745-9CD4-F224DA65DC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516B2-71AE-44BF-8691-5FDE3411D3D4}" type="pres">
      <dgm:prSet presAssocID="{C727BF2B-94A6-4745-9CD4-F224DA65DCE0}" presName="descendantText" presStyleLbl="alignAcc1" presStyleIdx="2" presStyleCnt="3" custAng="10800000" custFlipHor="1" custScaleX="95758" custScaleY="145052" custLinFactNeighborX="-777" custLinFactNeighborY="31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E6918-D6D5-4B57-ABDD-8DCBF1FC2A4A}" srcId="{916EA62A-1297-4F6B-96C8-6980899F8579}" destId="{F30B0E2E-EB5D-435A-A83F-853BFFC42EDE}" srcOrd="0" destOrd="0" parTransId="{7964415C-3836-4821-9A3B-7D1A53F745DC}" sibTransId="{EC469561-351F-4C27-B013-A36C1081558C}"/>
    <dgm:cxn modelId="{92D3E3AE-FBB9-413C-AC68-6F7D2FB1DCD9}" type="presOf" srcId="{A7F43D42-E308-456F-81BF-48756AB66C11}" destId="{3192413C-149D-4873-9B52-252D0CCF8444}" srcOrd="0" destOrd="0" presId="urn:microsoft.com/office/officeart/2005/8/layout/chevron2"/>
    <dgm:cxn modelId="{07C15EBD-8A6D-4A87-A700-889ECFEF6F33}" srcId="{916EA62A-1297-4F6B-96C8-6980899F8579}" destId="{53F15B19-EAC4-462A-A385-757B2EB4DD74}" srcOrd="1" destOrd="0" parTransId="{2B157DF6-8923-474A-91D3-58EEDE083C61}" sibTransId="{ECFE763F-F06D-4016-868C-656A64A923AE}"/>
    <dgm:cxn modelId="{E94E4017-E722-488C-A30E-7A8F257F6AC6}" type="presOf" srcId="{75F29184-F91C-43DB-881F-908DFE67873A}" destId="{53E516B2-71AE-44BF-8691-5FDE3411D3D4}" srcOrd="0" destOrd="0" presId="urn:microsoft.com/office/officeart/2005/8/layout/chevron2"/>
    <dgm:cxn modelId="{2B01D192-8F54-405E-A708-D989BDEC8A00}" srcId="{916EA62A-1297-4F6B-96C8-6980899F8579}" destId="{C727BF2B-94A6-4745-9CD4-F224DA65DCE0}" srcOrd="2" destOrd="0" parTransId="{8ADF936A-3186-4F4C-B4BD-3882BD9E322D}" sibTransId="{479000F1-AD87-4569-8254-5D817F870417}"/>
    <dgm:cxn modelId="{D1E805E0-E13D-4865-8B0C-90A2BAF3F339}" type="presOf" srcId="{3CB1EA77-0F2D-489E-9561-69C0CC3EA107}" destId="{F1C411D8-0CE4-48E2-9855-518DA80107F8}" srcOrd="0" destOrd="0" presId="urn:microsoft.com/office/officeart/2005/8/layout/chevron2"/>
    <dgm:cxn modelId="{1DBF598D-28DE-4F5B-8290-3F5327B0DC3C}" srcId="{F30B0E2E-EB5D-435A-A83F-853BFFC42EDE}" destId="{A7F43D42-E308-456F-81BF-48756AB66C11}" srcOrd="0" destOrd="0" parTransId="{96B2566A-A762-45E1-BFF6-25284799CAA8}" sibTransId="{9AE86545-8B86-4C94-96A5-29EB9463424B}"/>
    <dgm:cxn modelId="{298A9D9F-A9D2-4737-837A-90B091B832E2}" srcId="{C727BF2B-94A6-4745-9CD4-F224DA65DCE0}" destId="{75F29184-F91C-43DB-881F-908DFE67873A}" srcOrd="0" destOrd="0" parTransId="{8D44257B-97E6-455B-8B9D-784F3CEA7EA6}" sibTransId="{CA9B37A2-EFE7-4863-BC14-B35455F652CB}"/>
    <dgm:cxn modelId="{1215F64A-95D6-4860-8910-3D6AF40BF357}" srcId="{53F15B19-EAC4-462A-A385-757B2EB4DD74}" destId="{3CB1EA77-0F2D-489E-9561-69C0CC3EA107}" srcOrd="0" destOrd="0" parTransId="{B0D76DA9-E885-43E2-A969-C2EBCAEA7D0A}" sibTransId="{85422EDC-75CB-4CDB-9F4D-FCD6D36936D2}"/>
    <dgm:cxn modelId="{77A60D7F-210A-4023-B2D2-57C3EB8E78EE}" type="presOf" srcId="{53F15B19-EAC4-462A-A385-757B2EB4DD74}" destId="{4A9A8093-DA6A-435A-823A-DA27ECB4E009}" srcOrd="0" destOrd="0" presId="urn:microsoft.com/office/officeart/2005/8/layout/chevron2"/>
    <dgm:cxn modelId="{2CCFEC68-1832-453D-AC69-3CD1EB597E56}" type="presOf" srcId="{F30B0E2E-EB5D-435A-A83F-853BFFC42EDE}" destId="{EC3430BF-3B62-438F-8CC4-C5B9B2165D41}" srcOrd="0" destOrd="0" presId="urn:microsoft.com/office/officeart/2005/8/layout/chevron2"/>
    <dgm:cxn modelId="{760A53B1-0787-4592-A379-8B624C0350A5}" type="presOf" srcId="{C727BF2B-94A6-4745-9CD4-F224DA65DCE0}" destId="{38C26DB5-9FCE-4CD6-B6D9-51389FC97A01}" srcOrd="0" destOrd="0" presId="urn:microsoft.com/office/officeart/2005/8/layout/chevron2"/>
    <dgm:cxn modelId="{A467D92A-A593-4E40-8205-2BA4816BC9CA}" type="presOf" srcId="{916EA62A-1297-4F6B-96C8-6980899F8579}" destId="{F8447DA8-66E1-4804-9D9F-39A2F005D9E1}" srcOrd="0" destOrd="0" presId="urn:microsoft.com/office/officeart/2005/8/layout/chevron2"/>
    <dgm:cxn modelId="{1841627A-C834-44FE-8A3E-75E546959AE0}" type="presParOf" srcId="{F8447DA8-66E1-4804-9D9F-39A2F005D9E1}" destId="{ACBC756A-BAE6-4652-B54E-02B9BD80AA2E}" srcOrd="0" destOrd="0" presId="urn:microsoft.com/office/officeart/2005/8/layout/chevron2"/>
    <dgm:cxn modelId="{1C8296B1-8397-4B63-85DF-112F5A18A349}" type="presParOf" srcId="{ACBC756A-BAE6-4652-B54E-02B9BD80AA2E}" destId="{EC3430BF-3B62-438F-8CC4-C5B9B2165D41}" srcOrd="0" destOrd="0" presId="urn:microsoft.com/office/officeart/2005/8/layout/chevron2"/>
    <dgm:cxn modelId="{90DBBB0A-0511-498F-B28B-C2A9C308E1BC}" type="presParOf" srcId="{ACBC756A-BAE6-4652-B54E-02B9BD80AA2E}" destId="{3192413C-149D-4873-9B52-252D0CCF8444}" srcOrd="1" destOrd="0" presId="urn:microsoft.com/office/officeart/2005/8/layout/chevron2"/>
    <dgm:cxn modelId="{CAE9F99F-EAAD-4CD1-A962-3B0DF099EC62}" type="presParOf" srcId="{F8447DA8-66E1-4804-9D9F-39A2F005D9E1}" destId="{70188391-5333-4499-9BC5-32C3CC4CBEA6}" srcOrd="1" destOrd="0" presId="urn:microsoft.com/office/officeart/2005/8/layout/chevron2"/>
    <dgm:cxn modelId="{BB9C9E63-15FB-45DC-8873-5DDCAB13ED14}" type="presParOf" srcId="{F8447DA8-66E1-4804-9D9F-39A2F005D9E1}" destId="{BCAB8EB8-FD9A-4BD0-930F-2B0FA786B114}" srcOrd="2" destOrd="0" presId="urn:microsoft.com/office/officeart/2005/8/layout/chevron2"/>
    <dgm:cxn modelId="{DEB0D21E-B4B4-47D4-9260-F7BE43ADE4E7}" type="presParOf" srcId="{BCAB8EB8-FD9A-4BD0-930F-2B0FA786B114}" destId="{4A9A8093-DA6A-435A-823A-DA27ECB4E009}" srcOrd="0" destOrd="0" presId="urn:microsoft.com/office/officeart/2005/8/layout/chevron2"/>
    <dgm:cxn modelId="{A7381EAA-D46A-4DAD-A4D5-8625F91B8BA6}" type="presParOf" srcId="{BCAB8EB8-FD9A-4BD0-930F-2B0FA786B114}" destId="{F1C411D8-0CE4-48E2-9855-518DA80107F8}" srcOrd="1" destOrd="0" presId="urn:microsoft.com/office/officeart/2005/8/layout/chevron2"/>
    <dgm:cxn modelId="{1D1918C2-EDB7-4B82-97DD-F9132DB3E9B4}" type="presParOf" srcId="{F8447DA8-66E1-4804-9D9F-39A2F005D9E1}" destId="{936FD375-8CCC-4268-984A-9D6D7CD9B581}" srcOrd="3" destOrd="0" presId="urn:microsoft.com/office/officeart/2005/8/layout/chevron2"/>
    <dgm:cxn modelId="{382BD105-6B5D-46D7-9F88-7E8E82D25EDE}" type="presParOf" srcId="{F8447DA8-66E1-4804-9D9F-39A2F005D9E1}" destId="{0648DF46-EB3E-4995-8763-961E1AAD174E}" srcOrd="4" destOrd="0" presId="urn:microsoft.com/office/officeart/2005/8/layout/chevron2"/>
    <dgm:cxn modelId="{80C71C24-A199-49DA-B17B-78AB26DB7654}" type="presParOf" srcId="{0648DF46-EB3E-4995-8763-961E1AAD174E}" destId="{38C26DB5-9FCE-4CD6-B6D9-51389FC97A01}" srcOrd="0" destOrd="0" presId="urn:microsoft.com/office/officeart/2005/8/layout/chevron2"/>
    <dgm:cxn modelId="{28A5C26C-073D-4500-BDCB-B9C0F8ABFF39}" type="presParOf" srcId="{0648DF46-EB3E-4995-8763-961E1AAD174E}" destId="{53E516B2-71AE-44BF-8691-5FDE3411D3D4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D837E-10CB-4A19-8108-1B83191EC7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FF8D88-E42E-47E9-862F-D53B7FB9688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Тарыхый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 метрология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7108CE3-80DB-4E9F-8CEB-D5EB705B9915}" type="parTrans" cxnId="{26475584-5D22-492E-9B92-D9C2D60C6E94}">
      <dgm:prSet/>
      <dgm:spPr/>
      <dgm:t>
        <a:bodyPr/>
        <a:lstStyle/>
        <a:p>
          <a:endParaRPr lang="ru-RU"/>
        </a:p>
      </dgm:t>
    </dgm:pt>
    <dgm:pt modelId="{F7B9E4A4-22B2-44CE-9F9F-2E2BA5C0562F}" type="sibTrans" cxnId="{26475584-5D22-492E-9B92-D9C2D60C6E94}">
      <dgm:prSet/>
      <dgm:spPr/>
      <dgm:t>
        <a:bodyPr/>
        <a:lstStyle/>
        <a:p>
          <a:endParaRPr lang="ru-RU"/>
        </a:p>
      </dgm:t>
    </dgm:pt>
    <dgm:pt modelId="{8A2DC48D-D71D-43C4-8863-FC48679C76A7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Узундук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бирдиги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1210CF2A-C8F5-4509-B58C-95B62B01ABAD}" type="parTrans" cxnId="{5BD329F7-ABC2-4FA0-B31E-454F555A2EBD}">
      <dgm:prSet/>
      <dgm:spPr/>
      <dgm:t>
        <a:bodyPr/>
        <a:lstStyle/>
        <a:p>
          <a:endParaRPr lang="ru-RU"/>
        </a:p>
      </dgm:t>
    </dgm:pt>
    <dgm:pt modelId="{57A62C2F-C30F-4AA3-A741-0FB268644CE5}" type="sibTrans" cxnId="{5BD329F7-ABC2-4FA0-B31E-454F555A2EBD}">
      <dgm:prSet/>
      <dgm:spPr/>
      <dgm:t>
        <a:bodyPr/>
        <a:lstStyle/>
        <a:p>
          <a:endParaRPr lang="ru-RU"/>
        </a:p>
      </dgm:t>
    </dgm:pt>
    <dgm:pt modelId="{D88D2433-DAC9-49DA-B9E1-E9CF40DC4791}">
      <dgm:prSet phldrT="[Текст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ru-RU" sz="2800" dirty="0" err="1" smtClean="0">
              <a:latin typeface="Times New Roman" pitchFamily="18" charset="0"/>
              <a:ea typeface="Verdana"/>
              <a:cs typeface="Times New Roman" pitchFamily="18" charset="0"/>
            </a:rPr>
            <a:t>өлөм бирдиги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C5FB77E-6732-4178-93EB-D8AD721A2CF5}" type="parTrans" cxnId="{7252FC37-4695-44AE-AC52-8F76B6200097}">
      <dgm:prSet/>
      <dgm:spPr/>
      <dgm:t>
        <a:bodyPr/>
        <a:lstStyle/>
        <a:p>
          <a:endParaRPr lang="ru-RU"/>
        </a:p>
      </dgm:t>
    </dgm:pt>
    <dgm:pt modelId="{8FEEAC97-1CCA-4F56-A6B0-973E36EBD317}" type="sibTrans" cxnId="{7252FC37-4695-44AE-AC52-8F76B6200097}">
      <dgm:prSet/>
      <dgm:spPr/>
      <dgm:t>
        <a:bodyPr/>
        <a:lstStyle/>
        <a:p>
          <a:endParaRPr lang="ru-RU"/>
        </a:p>
      </dgm:t>
    </dgm:pt>
    <dgm:pt modelId="{38027351-1464-4497-994F-C37DF055DEB3}">
      <dgm:prSet phldrT="[Текст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Аянт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бирдиги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111547D-C325-4016-BA2E-1FF5D5FFF961}" type="parTrans" cxnId="{AEA1D01D-26EB-43D3-B8A5-3E75BD87EFC1}">
      <dgm:prSet/>
      <dgm:spPr/>
      <dgm:t>
        <a:bodyPr/>
        <a:lstStyle/>
        <a:p>
          <a:endParaRPr lang="ru-RU"/>
        </a:p>
      </dgm:t>
    </dgm:pt>
    <dgm:pt modelId="{04BA2F3C-FEA1-4044-AA57-A5B6B85544A5}" type="sibTrans" cxnId="{AEA1D01D-26EB-43D3-B8A5-3E75BD87EFC1}">
      <dgm:prSet/>
      <dgm:spPr/>
      <dgm:t>
        <a:bodyPr/>
        <a:lstStyle/>
        <a:p>
          <a:endParaRPr lang="ru-RU"/>
        </a:p>
      </dgm:t>
    </dgm:pt>
    <dgm:pt modelId="{D668C669-5497-4561-A24A-D34D472ED16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Салмак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бирдиги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2152609-6779-4777-B6F1-07696743371D}" type="parTrans" cxnId="{FEECB1A3-11AE-41D5-8FF8-E3E2D7C8ED2C}">
      <dgm:prSet/>
      <dgm:spPr/>
      <dgm:t>
        <a:bodyPr/>
        <a:lstStyle/>
        <a:p>
          <a:endParaRPr lang="ru-RU"/>
        </a:p>
      </dgm:t>
    </dgm:pt>
    <dgm:pt modelId="{4CFE55A2-47B8-4230-8EFF-2F76A803C899}" type="sibTrans" cxnId="{FEECB1A3-11AE-41D5-8FF8-E3E2D7C8ED2C}">
      <dgm:prSet/>
      <dgm:spPr/>
      <dgm:t>
        <a:bodyPr/>
        <a:lstStyle/>
        <a:p>
          <a:endParaRPr lang="ru-RU"/>
        </a:p>
      </dgm:t>
    </dgm:pt>
    <dgm:pt modelId="{4A99C321-9972-4FA2-A5CF-CE92AB5C5C97}">
      <dgm:prSet phldrT="[Текст]"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Курчам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бирдиги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DE67719-59CD-4DE4-93B4-AF3133A9C1D5}" type="parTrans" cxnId="{D136EA26-35CE-4240-B808-74D626F70A56}">
      <dgm:prSet/>
      <dgm:spPr/>
      <dgm:t>
        <a:bodyPr/>
        <a:lstStyle/>
        <a:p>
          <a:endParaRPr lang="ru-RU"/>
        </a:p>
      </dgm:t>
    </dgm:pt>
    <dgm:pt modelId="{E8B16972-F8B4-4776-AC2B-E62FC93BB19F}" type="sibTrans" cxnId="{D136EA26-35CE-4240-B808-74D626F70A56}">
      <dgm:prSet/>
      <dgm:spPr/>
      <dgm:t>
        <a:bodyPr/>
        <a:lstStyle/>
        <a:p>
          <a:endParaRPr lang="ru-RU"/>
        </a:p>
      </dgm:t>
    </dgm:pt>
    <dgm:pt modelId="{0B9816A2-50CD-43A2-A8B5-6682A8A580AF}" type="pres">
      <dgm:prSet presAssocID="{C4ED837E-10CB-4A19-8108-1B83191EC7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5075B4-1DB7-4ECF-A979-BA3BE47DCE34}" type="pres">
      <dgm:prSet presAssocID="{11FF8D88-E42E-47E9-862F-D53B7FB9688F}" presName="hierRoot1" presStyleCnt="0"/>
      <dgm:spPr/>
    </dgm:pt>
    <dgm:pt modelId="{E0D9CCDE-0F50-4622-9908-553AFAE7A691}" type="pres">
      <dgm:prSet presAssocID="{11FF8D88-E42E-47E9-862F-D53B7FB9688F}" presName="composite" presStyleCnt="0"/>
      <dgm:spPr/>
    </dgm:pt>
    <dgm:pt modelId="{C0D0BD52-135B-43A4-8AD4-8C7D65F2AC7E}" type="pres">
      <dgm:prSet presAssocID="{11FF8D88-E42E-47E9-862F-D53B7FB9688F}" presName="background" presStyleLbl="node0" presStyleIdx="0" presStyleCnt="1"/>
      <dgm:spPr/>
    </dgm:pt>
    <dgm:pt modelId="{58307C6B-6337-40BC-9734-3D80DBFCDBA1}" type="pres">
      <dgm:prSet presAssocID="{11FF8D88-E42E-47E9-862F-D53B7FB9688F}" presName="text" presStyleLbl="fgAcc0" presStyleIdx="0" presStyleCnt="1" custScaleX="124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DF042-1923-45C5-8422-184F4E375388}" type="pres">
      <dgm:prSet presAssocID="{11FF8D88-E42E-47E9-862F-D53B7FB9688F}" presName="hierChild2" presStyleCnt="0"/>
      <dgm:spPr/>
    </dgm:pt>
    <dgm:pt modelId="{95AAEA04-70E0-4BCC-9191-39E1FD4344AF}" type="pres">
      <dgm:prSet presAssocID="{1210CF2A-C8F5-4509-B58C-95B62B01ABA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E5E7668-A8AE-45DC-92C4-44F3586A4ECC}" type="pres">
      <dgm:prSet presAssocID="{8A2DC48D-D71D-43C4-8863-FC48679C76A7}" presName="hierRoot2" presStyleCnt="0"/>
      <dgm:spPr/>
    </dgm:pt>
    <dgm:pt modelId="{584E0B2A-1C1C-4400-A70C-939C2CC62576}" type="pres">
      <dgm:prSet presAssocID="{8A2DC48D-D71D-43C4-8863-FC48679C76A7}" presName="composite2" presStyleCnt="0"/>
      <dgm:spPr/>
    </dgm:pt>
    <dgm:pt modelId="{18A3F916-33C9-474A-8412-F2DF260621F2}" type="pres">
      <dgm:prSet presAssocID="{8A2DC48D-D71D-43C4-8863-FC48679C76A7}" presName="background2" presStyleLbl="node2" presStyleIdx="0" presStyleCnt="2"/>
      <dgm:spPr/>
    </dgm:pt>
    <dgm:pt modelId="{5F334942-55C7-48F2-AD61-2357B1A6773F}" type="pres">
      <dgm:prSet presAssocID="{8A2DC48D-D71D-43C4-8863-FC48679C76A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511BF1-B735-4EE1-9A41-AA8F647EDCFD}" type="pres">
      <dgm:prSet presAssocID="{8A2DC48D-D71D-43C4-8863-FC48679C76A7}" presName="hierChild3" presStyleCnt="0"/>
      <dgm:spPr/>
    </dgm:pt>
    <dgm:pt modelId="{7C0B56B6-F2DC-4772-BE39-C544D813369D}" type="pres">
      <dgm:prSet presAssocID="{6C5FB77E-6732-4178-93EB-D8AD721A2CF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71F9EA1-AFEA-4037-9F3F-1F0A2067813D}" type="pres">
      <dgm:prSet presAssocID="{D88D2433-DAC9-49DA-B9E1-E9CF40DC4791}" presName="hierRoot3" presStyleCnt="0"/>
      <dgm:spPr/>
    </dgm:pt>
    <dgm:pt modelId="{498B0D2E-67FD-46A6-8D01-5FA846C70F30}" type="pres">
      <dgm:prSet presAssocID="{D88D2433-DAC9-49DA-B9E1-E9CF40DC4791}" presName="composite3" presStyleCnt="0"/>
      <dgm:spPr/>
    </dgm:pt>
    <dgm:pt modelId="{29D14713-3419-48E7-9C76-08A7795683F1}" type="pres">
      <dgm:prSet presAssocID="{D88D2433-DAC9-49DA-B9E1-E9CF40DC4791}" presName="background3" presStyleLbl="node3" presStyleIdx="0" presStyleCnt="3"/>
      <dgm:spPr/>
    </dgm:pt>
    <dgm:pt modelId="{6EFA174D-16C0-4E1B-840D-DB0B2D1FC059}" type="pres">
      <dgm:prSet presAssocID="{D88D2433-DAC9-49DA-B9E1-E9CF40DC479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BA7F0-FFFF-4CB9-88D5-7E3F1B7CA65B}" type="pres">
      <dgm:prSet presAssocID="{D88D2433-DAC9-49DA-B9E1-E9CF40DC4791}" presName="hierChild4" presStyleCnt="0"/>
      <dgm:spPr/>
    </dgm:pt>
    <dgm:pt modelId="{D331193C-F394-48A7-889B-970FE9FD710E}" type="pres">
      <dgm:prSet presAssocID="{3111547D-C325-4016-BA2E-1FF5D5FFF96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71BD0FB-9707-4754-A4F2-B6258896F914}" type="pres">
      <dgm:prSet presAssocID="{38027351-1464-4497-994F-C37DF055DEB3}" presName="hierRoot3" presStyleCnt="0"/>
      <dgm:spPr/>
    </dgm:pt>
    <dgm:pt modelId="{1888E1A9-76B9-4B88-9E78-A42E57E31B86}" type="pres">
      <dgm:prSet presAssocID="{38027351-1464-4497-994F-C37DF055DEB3}" presName="composite3" presStyleCnt="0"/>
      <dgm:spPr/>
    </dgm:pt>
    <dgm:pt modelId="{C8F2E3DB-BC25-4073-AF29-CA6AF20062FA}" type="pres">
      <dgm:prSet presAssocID="{38027351-1464-4497-994F-C37DF055DEB3}" presName="background3" presStyleLbl="node3" presStyleIdx="1" presStyleCnt="3"/>
      <dgm:spPr/>
    </dgm:pt>
    <dgm:pt modelId="{8EDD7F3F-6587-40F1-A4F1-4E240BB02678}" type="pres">
      <dgm:prSet presAssocID="{38027351-1464-4497-994F-C37DF055DEB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6F3809-F2A2-4A02-AE88-548FA41C88A1}" type="pres">
      <dgm:prSet presAssocID="{38027351-1464-4497-994F-C37DF055DEB3}" presName="hierChild4" presStyleCnt="0"/>
      <dgm:spPr/>
    </dgm:pt>
    <dgm:pt modelId="{412C9333-F036-4067-AE4E-E24CFD2A069F}" type="pres">
      <dgm:prSet presAssocID="{D2152609-6779-4777-B6F1-07696743371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C18F570-926B-412B-8259-E5EDEAD15638}" type="pres">
      <dgm:prSet presAssocID="{D668C669-5497-4561-A24A-D34D472ED16C}" presName="hierRoot2" presStyleCnt="0"/>
      <dgm:spPr/>
    </dgm:pt>
    <dgm:pt modelId="{CB2D2DEE-78F7-468E-80EF-1F6378944D9F}" type="pres">
      <dgm:prSet presAssocID="{D668C669-5497-4561-A24A-D34D472ED16C}" presName="composite2" presStyleCnt="0"/>
      <dgm:spPr/>
    </dgm:pt>
    <dgm:pt modelId="{5B60AE83-19E7-4428-BB8C-3E1231D8862D}" type="pres">
      <dgm:prSet presAssocID="{D668C669-5497-4561-A24A-D34D472ED16C}" presName="background2" presStyleLbl="node2" presStyleIdx="1" presStyleCnt="2"/>
      <dgm:spPr/>
    </dgm:pt>
    <dgm:pt modelId="{3FE6DBAE-8502-4D80-BAE9-01C7D0BA0B85}" type="pres">
      <dgm:prSet presAssocID="{D668C669-5497-4561-A24A-D34D472ED16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27C536-3A9F-4F8B-BF84-C2A1B10FEF26}" type="pres">
      <dgm:prSet presAssocID="{D668C669-5497-4561-A24A-D34D472ED16C}" presName="hierChild3" presStyleCnt="0"/>
      <dgm:spPr/>
    </dgm:pt>
    <dgm:pt modelId="{1034971B-7478-4427-95C5-EFF217AC8F48}" type="pres">
      <dgm:prSet presAssocID="{8DE67719-59CD-4DE4-93B4-AF3133A9C1D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88BF4A8-B1EE-42F4-BCB8-409314A00B25}" type="pres">
      <dgm:prSet presAssocID="{4A99C321-9972-4FA2-A5CF-CE92AB5C5C97}" presName="hierRoot3" presStyleCnt="0"/>
      <dgm:spPr/>
    </dgm:pt>
    <dgm:pt modelId="{04FF9DA4-609E-49DA-9066-2E00370C4A2E}" type="pres">
      <dgm:prSet presAssocID="{4A99C321-9972-4FA2-A5CF-CE92AB5C5C97}" presName="composite3" presStyleCnt="0"/>
      <dgm:spPr/>
    </dgm:pt>
    <dgm:pt modelId="{7473F14D-7647-43D4-A52C-D18D34DED988}" type="pres">
      <dgm:prSet presAssocID="{4A99C321-9972-4FA2-A5CF-CE92AB5C5C97}" presName="background3" presStyleLbl="node3" presStyleIdx="2" presStyleCnt="3"/>
      <dgm:spPr/>
    </dgm:pt>
    <dgm:pt modelId="{36B8A351-5485-40FD-AD19-7F664A7361E0}" type="pres">
      <dgm:prSet presAssocID="{4A99C321-9972-4FA2-A5CF-CE92AB5C5C9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BC4942-6DB8-4AD2-A8DB-1518C2B5ABC8}" type="pres">
      <dgm:prSet presAssocID="{4A99C321-9972-4FA2-A5CF-CE92AB5C5C97}" presName="hierChild4" presStyleCnt="0"/>
      <dgm:spPr/>
    </dgm:pt>
  </dgm:ptLst>
  <dgm:cxnLst>
    <dgm:cxn modelId="{DED90D65-2FA5-4EA6-8023-787F07741B95}" type="presOf" srcId="{1210CF2A-C8F5-4509-B58C-95B62B01ABAD}" destId="{95AAEA04-70E0-4BCC-9191-39E1FD4344AF}" srcOrd="0" destOrd="0" presId="urn:microsoft.com/office/officeart/2005/8/layout/hierarchy1"/>
    <dgm:cxn modelId="{D136EA26-35CE-4240-B808-74D626F70A56}" srcId="{D668C669-5497-4561-A24A-D34D472ED16C}" destId="{4A99C321-9972-4FA2-A5CF-CE92AB5C5C97}" srcOrd="0" destOrd="0" parTransId="{8DE67719-59CD-4DE4-93B4-AF3133A9C1D5}" sibTransId="{E8B16972-F8B4-4776-AC2B-E62FC93BB19F}"/>
    <dgm:cxn modelId="{5413C688-CC58-4CF2-B537-8AD3C6686A93}" type="presOf" srcId="{8DE67719-59CD-4DE4-93B4-AF3133A9C1D5}" destId="{1034971B-7478-4427-95C5-EFF217AC8F48}" srcOrd="0" destOrd="0" presId="urn:microsoft.com/office/officeart/2005/8/layout/hierarchy1"/>
    <dgm:cxn modelId="{02BB2262-03BF-454E-9047-672AD80226A0}" type="presOf" srcId="{38027351-1464-4497-994F-C37DF055DEB3}" destId="{8EDD7F3F-6587-40F1-A4F1-4E240BB02678}" srcOrd="0" destOrd="0" presId="urn:microsoft.com/office/officeart/2005/8/layout/hierarchy1"/>
    <dgm:cxn modelId="{EA3B717B-7439-4323-ACD2-0E8EB2962E63}" type="presOf" srcId="{6C5FB77E-6732-4178-93EB-D8AD721A2CF5}" destId="{7C0B56B6-F2DC-4772-BE39-C544D813369D}" srcOrd="0" destOrd="0" presId="urn:microsoft.com/office/officeart/2005/8/layout/hierarchy1"/>
    <dgm:cxn modelId="{5B0FBB47-04E1-4317-B7F2-5B993CE62CC2}" type="presOf" srcId="{D2152609-6779-4777-B6F1-07696743371D}" destId="{412C9333-F036-4067-AE4E-E24CFD2A069F}" srcOrd="0" destOrd="0" presId="urn:microsoft.com/office/officeart/2005/8/layout/hierarchy1"/>
    <dgm:cxn modelId="{0D3803EA-CFF2-4C3B-96B4-152F3542F205}" type="presOf" srcId="{3111547D-C325-4016-BA2E-1FF5D5FFF961}" destId="{D331193C-F394-48A7-889B-970FE9FD710E}" srcOrd="0" destOrd="0" presId="urn:microsoft.com/office/officeart/2005/8/layout/hierarchy1"/>
    <dgm:cxn modelId="{44B37149-1FE3-4855-9571-9A076C392CF7}" type="presOf" srcId="{D668C669-5497-4561-A24A-D34D472ED16C}" destId="{3FE6DBAE-8502-4D80-BAE9-01C7D0BA0B85}" srcOrd="0" destOrd="0" presId="urn:microsoft.com/office/officeart/2005/8/layout/hierarchy1"/>
    <dgm:cxn modelId="{FEECB1A3-11AE-41D5-8FF8-E3E2D7C8ED2C}" srcId="{11FF8D88-E42E-47E9-862F-D53B7FB9688F}" destId="{D668C669-5497-4561-A24A-D34D472ED16C}" srcOrd="1" destOrd="0" parTransId="{D2152609-6779-4777-B6F1-07696743371D}" sibTransId="{4CFE55A2-47B8-4230-8EFF-2F76A803C899}"/>
    <dgm:cxn modelId="{9BF61A74-7737-4F6B-A2D0-A3983EE26861}" type="presOf" srcId="{C4ED837E-10CB-4A19-8108-1B83191EC72B}" destId="{0B9816A2-50CD-43A2-A8B5-6682A8A580AF}" srcOrd="0" destOrd="0" presId="urn:microsoft.com/office/officeart/2005/8/layout/hierarchy1"/>
    <dgm:cxn modelId="{AE9982AF-B182-47A6-8343-4E95B089D276}" type="presOf" srcId="{4A99C321-9972-4FA2-A5CF-CE92AB5C5C97}" destId="{36B8A351-5485-40FD-AD19-7F664A7361E0}" srcOrd="0" destOrd="0" presId="urn:microsoft.com/office/officeart/2005/8/layout/hierarchy1"/>
    <dgm:cxn modelId="{DDA35981-A0E5-4D72-82A8-67261098A203}" type="presOf" srcId="{D88D2433-DAC9-49DA-B9E1-E9CF40DC4791}" destId="{6EFA174D-16C0-4E1B-840D-DB0B2D1FC059}" srcOrd="0" destOrd="0" presId="urn:microsoft.com/office/officeart/2005/8/layout/hierarchy1"/>
    <dgm:cxn modelId="{5BD329F7-ABC2-4FA0-B31E-454F555A2EBD}" srcId="{11FF8D88-E42E-47E9-862F-D53B7FB9688F}" destId="{8A2DC48D-D71D-43C4-8863-FC48679C76A7}" srcOrd="0" destOrd="0" parTransId="{1210CF2A-C8F5-4509-B58C-95B62B01ABAD}" sibTransId="{57A62C2F-C30F-4AA3-A741-0FB268644CE5}"/>
    <dgm:cxn modelId="{E01363C8-DC0E-4E00-A035-718B5096FC6A}" type="presOf" srcId="{11FF8D88-E42E-47E9-862F-D53B7FB9688F}" destId="{58307C6B-6337-40BC-9734-3D80DBFCDBA1}" srcOrd="0" destOrd="0" presId="urn:microsoft.com/office/officeart/2005/8/layout/hierarchy1"/>
    <dgm:cxn modelId="{AEA1D01D-26EB-43D3-B8A5-3E75BD87EFC1}" srcId="{8A2DC48D-D71D-43C4-8863-FC48679C76A7}" destId="{38027351-1464-4497-994F-C37DF055DEB3}" srcOrd="1" destOrd="0" parTransId="{3111547D-C325-4016-BA2E-1FF5D5FFF961}" sibTransId="{04BA2F3C-FEA1-4044-AA57-A5B6B85544A5}"/>
    <dgm:cxn modelId="{F48D55C0-ACFE-44F0-B24B-56A42FD46C1E}" type="presOf" srcId="{8A2DC48D-D71D-43C4-8863-FC48679C76A7}" destId="{5F334942-55C7-48F2-AD61-2357B1A6773F}" srcOrd="0" destOrd="0" presId="urn:microsoft.com/office/officeart/2005/8/layout/hierarchy1"/>
    <dgm:cxn modelId="{7252FC37-4695-44AE-AC52-8F76B6200097}" srcId="{8A2DC48D-D71D-43C4-8863-FC48679C76A7}" destId="{D88D2433-DAC9-49DA-B9E1-E9CF40DC4791}" srcOrd="0" destOrd="0" parTransId="{6C5FB77E-6732-4178-93EB-D8AD721A2CF5}" sibTransId="{8FEEAC97-1CCA-4F56-A6B0-973E36EBD317}"/>
    <dgm:cxn modelId="{26475584-5D22-492E-9B92-D9C2D60C6E94}" srcId="{C4ED837E-10CB-4A19-8108-1B83191EC72B}" destId="{11FF8D88-E42E-47E9-862F-D53B7FB9688F}" srcOrd="0" destOrd="0" parTransId="{B7108CE3-80DB-4E9F-8CEB-D5EB705B9915}" sibTransId="{F7B9E4A4-22B2-44CE-9F9F-2E2BA5C0562F}"/>
    <dgm:cxn modelId="{790DBC45-DDDB-485D-AAE0-DC0185E1F505}" type="presParOf" srcId="{0B9816A2-50CD-43A2-A8B5-6682A8A580AF}" destId="{EC5075B4-1DB7-4ECF-A979-BA3BE47DCE34}" srcOrd="0" destOrd="0" presId="urn:microsoft.com/office/officeart/2005/8/layout/hierarchy1"/>
    <dgm:cxn modelId="{8C55645B-68CF-4B53-91E4-90B1757CA308}" type="presParOf" srcId="{EC5075B4-1DB7-4ECF-A979-BA3BE47DCE34}" destId="{E0D9CCDE-0F50-4622-9908-553AFAE7A691}" srcOrd="0" destOrd="0" presId="urn:microsoft.com/office/officeart/2005/8/layout/hierarchy1"/>
    <dgm:cxn modelId="{1243C01F-E1DE-48B7-A490-F05DBA3117C0}" type="presParOf" srcId="{E0D9CCDE-0F50-4622-9908-553AFAE7A691}" destId="{C0D0BD52-135B-43A4-8AD4-8C7D65F2AC7E}" srcOrd="0" destOrd="0" presId="urn:microsoft.com/office/officeart/2005/8/layout/hierarchy1"/>
    <dgm:cxn modelId="{6DEA6454-80AF-4C67-87CE-E5680CBB6530}" type="presParOf" srcId="{E0D9CCDE-0F50-4622-9908-553AFAE7A691}" destId="{58307C6B-6337-40BC-9734-3D80DBFCDBA1}" srcOrd="1" destOrd="0" presId="urn:microsoft.com/office/officeart/2005/8/layout/hierarchy1"/>
    <dgm:cxn modelId="{60D7CAE1-2042-40B0-AAE0-4CF6ECAA9E0F}" type="presParOf" srcId="{EC5075B4-1DB7-4ECF-A979-BA3BE47DCE34}" destId="{45FDF042-1923-45C5-8422-184F4E375388}" srcOrd="1" destOrd="0" presId="urn:microsoft.com/office/officeart/2005/8/layout/hierarchy1"/>
    <dgm:cxn modelId="{F362B160-BFC1-48ED-9484-5E6DE3C41AD5}" type="presParOf" srcId="{45FDF042-1923-45C5-8422-184F4E375388}" destId="{95AAEA04-70E0-4BCC-9191-39E1FD4344AF}" srcOrd="0" destOrd="0" presId="urn:microsoft.com/office/officeart/2005/8/layout/hierarchy1"/>
    <dgm:cxn modelId="{D224BDEF-FFE9-414F-8CE5-9DB2247E3B9A}" type="presParOf" srcId="{45FDF042-1923-45C5-8422-184F4E375388}" destId="{6E5E7668-A8AE-45DC-92C4-44F3586A4ECC}" srcOrd="1" destOrd="0" presId="urn:microsoft.com/office/officeart/2005/8/layout/hierarchy1"/>
    <dgm:cxn modelId="{DBE77110-FFD2-4FDD-8DC6-D2CE97FCE6B6}" type="presParOf" srcId="{6E5E7668-A8AE-45DC-92C4-44F3586A4ECC}" destId="{584E0B2A-1C1C-4400-A70C-939C2CC62576}" srcOrd="0" destOrd="0" presId="urn:microsoft.com/office/officeart/2005/8/layout/hierarchy1"/>
    <dgm:cxn modelId="{E7C1B247-71D0-42FA-93E2-F67C3D8337A4}" type="presParOf" srcId="{584E0B2A-1C1C-4400-A70C-939C2CC62576}" destId="{18A3F916-33C9-474A-8412-F2DF260621F2}" srcOrd="0" destOrd="0" presId="urn:microsoft.com/office/officeart/2005/8/layout/hierarchy1"/>
    <dgm:cxn modelId="{26FB2C9E-94DD-4968-A423-8C0AE2CBBFB3}" type="presParOf" srcId="{584E0B2A-1C1C-4400-A70C-939C2CC62576}" destId="{5F334942-55C7-48F2-AD61-2357B1A6773F}" srcOrd="1" destOrd="0" presId="urn:microsoft.com/office/officeart/2005/8/layout/hierarchy1"/>
    <dgm:cxn modelId="{B93E7A5D-D970-4845-9E6C-83BD84FF5242}" type="presParOf" srcId="{6E5E7668-A8AE-45DC-92C4-44F3586A4ECC}" destId="{01511BF1-B735-4EE1-9A41-AA8F647EDCFD}" srcOrd="1" destOrd="0" presId="urn:microsoft.com/office/officeart/2005/8/layout/hierarchy1"/>
    <dgm:cxn modelId="{4751557F-7D52-4009-B16D-6A1B3B5EBF7A}" type="presParOf" srcId="{01511BF1-B735-4EE1-9A41-AA8F647EDCFD}" destId="{7C0B56B6-F2DC-4772-BE39-C544D813369D}" srcOrd="0" destOrd="0" presId="urn:microsoft.com/office/officeart/2005/8/layout/hierarchy1"/>
    <dgm:cxn modelId="{84086129-9AE8-40F6-BE72-DBB8FF022988}" type="presParOf" srcId="{01511BF1-B735-4EE1-9A41-AA8F647EDCFD}" destId="{971F9EA1-AFEA-4037-9F3F-1F0A2067813D}" srcOrd="1" destOrd="0" presId="urn:microsoft.com/office/officeart/2005/8/layout/hierarchy1"/>
    <dgm:cxn modelId="{8B25ED1A-4712-426A-BEDC-5DE54F902F0A}" type="presParOf" srcId="{971F9EA1-AFEA-4037-9F3F-1F0A2067813D}" destId="{498B0D2E-67FD-46A6-8D01-5FA846C70F30}" srcOrd="0" destOrd="0" presId="urn:microsoft.com/office/officeart/2005/8/layout/hierarchy1"/>
    <dgm:cxn modelId="{81F07788-0307-4446-AB1C-488D544DA945}" type="presParOf" srcId="{498B0D2E-67FD-46A6-8D01-5FA846C70F30}" destId="{29D14713-3419-48E7-9C76-08A7795683F1}" srcOrd="0" destOrd="0" presId="urn:microsoft.com/office/officeart/2005/8/layout/hierarchy1"/>
    <dgm:cxn modelId="{B8728ABE-F76B-437C-8B99-93E1F0DBF1E1}" type="presParOf" srcId="{498B0D2E-67FD-46A6-8D01-5FA846C70F30}" destId="{6EFA174D-16C0-4E1B-840D-DB0B2D1FC059}" srcOrd="1" destOrd="0" presId="urn:microsoft.com/office/officeart/2005/8/layout/hierarchy1"/>
    <dgm:cxn modelId="{E0BB3EF2-26F4-41D7-A743-64668B1414E9}" type="presParOf" srcId="{971F9EA1-AFEA-4037-9F3F-1F0A2067813D}" destId="{CF2BA7F0-FFFF-4CB9-88D5-7E3F1B7CA65B}" srcOrd="1" destOrd="0" presId="urn:microsoft.com/office/officeart/2005/8/layout/hierarchy1"/>
    <dgm:cxn modelId="{CB8D6D7F-E78B-4E80-A586-790A821D23C4}" type="presParOf" srcId="{01511BF1-B735-4EE1-9A41-AA8F647EDCFD}" destId="{D331193C-F394-48A7-889B-970FE9FD710E}" srcOrd="2" destOrd="0" presId="urn:microsoft.com/office/officeart/2005/8/layout/hierarchy1"/>
    <dgm:cxn modelId="{6B2562B1-A57B-4B7C-96CA-57304BF3D09C}" type="presParOf" srcId="{01511BF1-B735-4EE1-9A41-AA8F647EDCFD}" destId="{071BD0FB-9707-4754-A4F2-B6258896F914}" srcOrd="3" destOrd="0" presId="urn:microsoft.com/office/officeart/2005/8/layout/hierarchy1"/>
    <dgm:cxn modelId="{BB6EE21F-A78B-479D-B3C7-C21AD743AD59}" type="presParOf" srcId="{071BD0FB-9707-4754-A4F2-B6258896F914}" destId="{1888E1A9-76B9-4B88-9E78-A42E57E31B86}" srcOrd="0" destOrd="0" presId="urn:microsoft.com/office/officeart/2005/8/layout/hierarchy1"/>
    <dgm:cxn modelId="{A9A27AF8-6645-4331-A9A2-5B69DCFE2BE1}" type="presParOf" srcId="{1888E1A9-76B9-4B88-9E78-A42E57E31B86}" destId="{C8F2E3DB-BC25-4073-AF29-CA6AF20062FA}" srcOrd="0" destOrd="0" presId="urn:microsoft.com/office/officeart/2005/8/layout/hierarchy1"/>
    <dgm:cxn modelId="{F37AFA38-C55C-4812-9346-A4D6C8FBF288}" type="presParOf" srcId="{1888E1A9-76B9-4B88-9E78-A42E57E31B86}" destId="{8EDD7F3F-6587-40F1-A4F1-4E240BB02678}" srcOrd="1" destOrd="0" presId="urn:microsoft.com/office/officeart/2005/8/layout/hierarchy1"/>
    <dgm:cxn modelId="{0399710F-EBA5-4488-A963-FA46D46C02B9}" type="presParOf" srcId="{071BD0FB-9707-4754-A4F2-B6258896F914}" destId="{166F3809-F2A2-4A02-AE88-548FA41C88A1}" srcOrd="1" destOrd="0" presId="urn:microsoft.com/office/officeart/2005/8/layout/hierarchy1"/>
    <dgm:cxn modelId="{C7E3FF0E-62DD-4E0E-A00E-A672D32DF78F}" type="presParOf" srcId="{45FDF042-1923-45C5-8422-184F4E375388}" destId="{412C9333-F036-4067-AE4E-E24CFD2A069F}" srcOrd="2" destOrd="0" presId="urn:microsoft.com/office/officeart/2005/8/layout/hierarchy1"/>
    <dgm:cxn modelId="{CEEF141F-7123-4422-A490-2A9F52F79958}" type="presParOf" srcId="{45FDF042-1923-45C5-8422-184F4E375388}" destId="{3C18F570-926B-412B-8259-E5EDEAD15638}" srcOrd="3" destOrd="0" presId="urn:microsoft.com/office/officeart/2005/8/layout/hierarchy1"/>
    <dgm:cxn modelId="{179B229B-8C14-40AF-8BBF-7F2BE1531530}" type="presParOf" srcId="{3C18F570-926B-412B-8259-E5EDEAD15638}" destId="{CB2D2DEE-78F7-468E-80EF-1F6378944D9F}" srcOrd="0" destOrd="0" presId="urn:microsoft.com/office/officeart/2005/8/layout/hierarchy1"/>
    <dgm:cxn modelId="{A3733B3E-1C3E-475F-9FE0-6192823ED912}" type="presParOf" srcId="{CB2D2DEE-78F7-468E-80EF-1F6378944D9F}" destId="{5B60AE83-19E7-4428-BB8C-3E1231D8862D}" srcOrd="0" destOrd="0" presId="urn:microsoft.com/office/officeart/2005/8/layout/hierarchy1"/>
    <dgm:cxn modelId="{E232C2A0-5F87-41B1-9DD0-DA5C3EDA8DC4}" type="presParOf" srcId="{CB2D2DEE-78F7-468E-80EF-1F6378944D9F}" destId="{3FE6DBAE-8502-4D80-BAE9-01C7D0BA0B85}" srcOrd="1" destOrd="0" presId="urn:microsoft.com/office/officeart/2005/8/layout/hierarchy1"/>
    <dgm:cxn modelId="{78097ABA-6073-4132-94A9-9EB76D011B6D}" type="presParOf" srcId="{3C18F570-926B-412B-8259-E5EDEAD15638}" destId="{3C27C536-3A9F-4F8B-BF84-C2A1B10FEF26}" srcOrd="1" destOrd="0" presId="urn:microsoft.com/office/officeart/2005/8/layout/hierarchy1"/>
    <dgm:cxn modelId="{01D1CF15-E693-4B0D-BEB1-C6181904B884}" type="presParOf" srcId="{3C27C536-3A9F-4F8B-BF84-C2A1B10FEF26}" destId="{1034971B-7478-4427-95C5-EFF217AC8F48}" srcOrd="0" destOrd="0" presId="urn:microsoft.com/office/officeart/2005/8/layout/hierarchy1"/>
    <dgm:cxn modelId="{AFEC9EEB-2B6B-40F1-8262-F1407B229378}" type="presParOf" srcId="{3C27C536-3A9F-4F8B-BF84-C2A1B10FEF26}" destId="{788BF4A8-B1EE-42F4-BCB8-409314A00B25}" srcOrd="1" destOrd="0" presId="urn:microsoft.com/office/officeart/2005/8/layout/hierarchy1"/>
    <dgm:cxn modelId="{C99E6690-5312-4432-A50E-4F74F8A64FE1}" type="presParOf" srcId="{788BF4A8-B1EE-42F4-BCB8-409314A00B25}" destId="{04FF9DA4-609E-49DA-9066-2E00370C4A2E}" srcOrd="0" destOrd="0" presId="urn:microsoft.com/office/officeart/2005/8/layout/hierarchy1"/>
    <dgm:cxn modelId="{8D124E31-C571-4186-810A-209CE9E19B6D}" type="presParOf" srcId="{04FF9DA4-609E-49DA-9066-2E00370C4A2E}" destId="{7473F14D-7647-43D4-A52C-D18D34DED988}" srcOrd="0" destOrd="0" presId="urn:microsoft.com/office/officeart/2005/8/layout/hierarchy1"/>
    <dgm:cxn modelId="{26E7B85A-01E8-4FCB-A3C7-5D0DF1704676}" type="presParOf" srcId="{04FF9DA4-609E-49DA-9066-2E00370C4A2E}" destId="{36B8A351-5485-40FD-AD19-7F664A7361E0}" srcOrd="1" destOrd="0" presId="urn:microsoft.com/office/officeart/2005/8/layout/hierarchy1"/>
    <dgm:cxn modelId="{B30E8009-8179-4CAB-8939-2479E2F66833}" type="presParOf" srcId="{788BF4A8-B1EE-42F4-BCB8-409314A00B25}" destId="{96BC4942-6DB8-4AD2-A8DB-1518C2B5ABC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2315-26F0-4803-AE0B-48D4A5969E4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A368-5D27-4BA4-95A6-A476D79BF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750" y="-1928813"/>
            <a:ext cx="14287500" cy="10715626"/>
          </a:xfrm>
          <a:prstGeom prst="rect">
            <a:avLst/>
          </a:prstGeom>
          <a:noFill/>
        </p:spPr>
      </p:pic>
      <p:pic>
        <p:nvPicPr>
          <p:cNvPr id="5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19350" y="-1776413"/>
            <a:ext cx="14287500" cy="10715626"/>
          </a:xfrm>
          <a:prstGeom prst="rect">
            <a:avLst/>
          </a:prstGeom>
          <a:noFill/>
        </p:spPr>
      </p:pic>
      <p:pic>
        <p:nvPicPr>
          <p:cNvPr id="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6950" y="-1624013"/>
            <a:ext cx="14287500" cy="10715626"/>
          </a:xfrm>
          <a:prstGeom prst="rect">
            <a:avLst/>
          </a:prstGeom>
          <a:noFill/>
        </p:spPr>
      </p:pic>
      <p:pic>
        <p:nvPicPr>
          <p:cNvPr id="1027" name="Picture 3" descr="C:\Users\user\Downloads\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64" y="-357214"/>
            <a:ext cx="10644262" cy="76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214554"/>
            <a:ext cx="6575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Саламатсыӊарбы  балдар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750" y="-1928813"/>
            <a:ext cx="14287500" cy="10715626"/>
          </a:xfrm>
          <a:prstGeom prst="rect">
            <a:avLst/>
          </a:prstGeom>
          <a:noFill/>
        </p:spPr>
      </p:pic>
      <p:pic>
        <p:nvPicPr>
          <p:cNvPr id="3074" name="Picture 2" descr="C:\Users\user\Downloads\XtGtVa6cP4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64" y="-285776"/>
            <a:ext cx="11144328" cy="7143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43802" y="600076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Карыш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rot="16200000" flipV="1">
            <a:off x="7768835" y="5375701"/>
            <a:ext cx="500066" cy="750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0" y="5715016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Выгнутая вниз стрелка 11"/>
          <p:cNvSpPr/>
          <p:nvPr/>
        </p:nvSpPr>
        <p:spPr>
          <a:xfrm>
            <a:off x="1571604" y="5000636"/>
            <a:ext cx="45719" cy="457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>
            <a:off x="2857488" y="5000636"/>
            <a:ext cx="2000264" cy="185736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Укум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-1500230" y="5786454"/>
            <a:ext cx="2357454" cy="135732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Саржан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8990" y="-2714668"/>
            <a:ext cx="14287500" cy="1071562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-1357354" y="0"/>
            <a:ext cx="5429288" cy="4286256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Азыркы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мезгилде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колдонулуп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жүрг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өн  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метр  </a:t>
            </a:r>
            <a:r>
              <a:rPr lang="en-US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XVIII 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к .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Францияда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пайда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болгон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wnloads\Measures300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5429288" cy="49530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858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143240" y="1071546"/>
            <a:ext cx="3071834" cy="33575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Кыргыздар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бирдиктери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5140" y="928670"/>
            <a:ext cx="2428860" cy="22145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Курчам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3571876"/>
            <a:ext cx="2286016" cy="20717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Салмак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57554" y="5072050"/>
            <a:ext cx="2071702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өлөм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72264" y="4143380"/>
            <a:ext cx="2214578" cy="22146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Аянт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1142984"/>
            <a:ext cx="2357422" cy="1928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Аралык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2571736" y="2143116"/>
            <a:ext cx="500066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20762470">
            <a:off x="2714612" y="3500438"/>
            <a:ext cx="571504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6459260">
            <a:off x="4357686" y="4429132"/>
            <a:ext cx="428628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3135943">
            <a:off x="6035171" y="3688833"/>
            <a:ext cx="642942" cy="538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286512" y="221455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929058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40-45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 .бута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атым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колду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кергендеги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аралык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кулач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манжанын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эни-бир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эли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Бармактын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учунан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өөмөйдүн  бүгүлгөн  учуна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чейинки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аралык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–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укум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Сөөмөй  менен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бармакты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жазып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жибергендеги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аралык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–сөөм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Бармак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менен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ортондун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арасындагы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аралык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карыш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Төрт элини-таман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дейбиз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928802"/>
            <a:ext cx="4929190" cy="49291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25-30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км.-ат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чабым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3км- тай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чабым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5-7км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кунан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чабым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Арышты-кадам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Тамандын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узундугундай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аралыкты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тапан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500562" y="0"/>
            <a:ext cx="3643338" cy="1571636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Аралык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429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Жерден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тизеге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чейинки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аралык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тизе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бою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Аттын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омуроосуна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чейинки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аралык-ат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кесер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үйдүн керегеси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аралык-кереге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бою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Укуруктун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узундугунчалык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аралык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укурук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бою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Аркандын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узундугунчалык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аралык-аркан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бою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357422" y="0"/>
            <a:ext cx="4286280" cy="16430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Салмак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3714744" cy="51435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Пуд – 16.38  кг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Кап- 9-10 пуд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Токту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кап-3 пуд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Кой кап- 6 пуд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Торпок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кап-7 пуд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Тай кап-9-10 пуд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кашык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кашык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ж.б 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03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5286380" cy="5286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643174" y="0"/>
            <a:ext cx="3714776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өлөм</a:t>
            </a:r>
            <a:r>
              <a:rPr lang="ru-RU" dirty="0" smtClean="0">
                <a:latin typeface="Verdana"/>
                <a:ea typeface="Verdana"/>
                <a:cs typeface="Verdana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357430"/>
            <a:ext cx="4500594" cy="42148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Чымчым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Ууч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Кочуш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чымчып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буума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Капорто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ж.б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4214810" cy="43577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571736" y="0"/>
            <a:ext cx="3929090" cy="2000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Аянт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vtn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3116"/>
            <a:ext cx="4643438" cy="4214845"/>
          </a:xfrm>
          <a:prstGeom prst="rect">
            <a:avLst/>
          </a:prstGeom>
          <a:noFill/>
        </p:spPr>
      </p:pic>
      <p:sp>
        <p:nvSpPr>
          <p:cNvPr id="6" name="Стрелка вправо с вырезом 5"/>
          <p:cNvSpPr/>
          <p:nvPr/>
        </p:nvSpPr>
        <p:spPr>
          <a:xfrm>
            <a:off x="-357222" y="1857364"/>
            <a:ext cx="4500594" cy="478634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Теше- 1,09 гектар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Батман -2теше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Бармак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басым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Алакандай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ж.б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28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3143240" y="0"/>
            <a:ext cx="3786214" cy="21431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Курчам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71744"/>
            <a:ext cx="4429156" cy="42862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Тутам 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Кучак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Билектей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Сандай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Өгүздүн  белиндей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Кылдай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571744"/>
            <a:ext cx="3857620" cy="4286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Ондук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Жүздүк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Миӊдик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миӊ жоокер-бир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түм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өн</a:t>
            </a:r>
            <a:endParaRPr lang="ru-RU" sz="3200" dirty="0" smtClean="0">
              <a:latin typeface="Times New Roman" pitchFamily="18" charset="0"/>
              <a:ea typeface="Verdana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ea typeface="Verdana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Эки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түм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өн……..</a:t>
            </a:r>
            <a:endParaRPr lang="ru-RU" sz="3200" dirty="0" smtClean="0">
              <a:latin typeface="Times New Roman" pitchFamily="18" charset="0"/>
              <a:ea typeface="Verdana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п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785786" y="285728"/>
            <a:ext cx="7858180" cy="1643074"/>
          </a:xfrm>
          <a:prstGeom prst="wav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Бышыктоо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үчүн суроолор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14414" y="1825604"/>
          <a:ext cx="711996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п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 descr="C:\Users\user\Downloads\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7429552" cy="507209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642910" y="285728"/>
            <a:ext cx="7715304" cy="1428760"/>
          </a:xfrm>
          <a:prstGeom prst="flowChartPunchedTap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Жыйынтыктоо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2214554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1571604" y="285728"/>
            <a:ext cx="6572296" cy="1714512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Үйг</a:t>
            </a:r>
            <a:r>
              <a:rPr lang="ru-RU" sz="5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  тапшырма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1214414" y="2357430"/>
            <a:ext cx="6500858" cy="3571900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өздөрдүн  маанисин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түшүндүргүлө: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Verdana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Чен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бирдиктер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аянт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салмак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аралык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курчам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көлөм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214282" y="428604"/>
          <a:ext cx="850112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0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 со стрелкой вверх 4"/>
          <p:cNvSpPr/>
          <p:nvPr/>
        </p:nvSpPr>
        <p:spPr>
          <a:xfrm>
            <a:off x="928662" y="285728"/>
            <a:ext cx="6286544" cy="4572032"/>
          </a:xfrm>
          <a:prstGeom prst="up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Таблицаны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толтуруп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дептерге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жазгыла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теманы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окуп 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түшүнүгүӊ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өрдү видеого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тартып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жөнөткүлө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user\Downloads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500562" cy="5762647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rot="202303">
            <a:off x="3881832" y="-132064"/>
            <a:ext cx="4935439" cy="3697552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өӊүл  бурганыӊарга  чоӊ  рахмат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4" name="Волна 3"/>
          <p:cNvSpPr/>
          <p:nvPr/>
        </p:nvSpPr>
        <p:spPr>
          <a:xfrm>
            <a:off x="285720" y="500042"/>
            <a:ext cx="8572560" cy="1071546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өӊүлдүү  эс</a:t>
            </a:r>
            <a:r>
              <a:rPr lang="ru-RU" sz="4000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40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алуу</a:t>
            </a:r>
            <a:r>
              <a:rPr lang="ru-RU" sz="4000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40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каалайм</a:t>
            </a:r>
            <a:r>
              <a:rPr lang="ru-RU" sz="4000" dirty="0" smtClean="0">
                <a:latin typeface="Times New Roman" pitchFamily="18" charset="0"/>
                <a:ea typeface="Verdana"/>
                <a:cs typeface="Times New Roman" pitchFamily="18" charset="0"/>
              </a:rPr>
              <a:t>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750" y="-1928813"/>
            <a:ext cx="14287500" cy="10715626"/>
          </a:xfrm>
          <a:prstGeom prst="rect">
            <a:avLst/>
          </a:prstGeom>
          <a:noFill/>
        </p:spPr>
      </p:pic>
      <p:pic>
        <p:nvPicPr>
          <p:cNvPr id="4" name="Picture 2" descr="C:\Users\user\Downloads\т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0089"/>
            <a:ext cx="9858412" cy="78581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1285860"/>
            <a:ext cx="6572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Тарыхый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метрология  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750" y="-1928813"/>
            <a:ext cx="14287500" cy="10715626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0" y="-1857388"/>
            <a:ext cx="8358246" cy="18573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Максаты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357158" y="928670"/>
            <a:ext cx="4214842" cy="685800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бирдиктердин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болушун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колдонулушун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Кыргыздар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колдонгон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бирдиктер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туурасында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маалымат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аласыӊар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4714876" y="357166"/>
            <a:ext cx="4429124" cy="6786610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Байыркы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ата-бабалар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турмуш-тиричилигинде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пайдаланган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бирдиктерди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азыркы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учурда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колдонгон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бирдиктер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салыштырасы</a:t>
            </a:r>
            <a:r>
              <a:rPr lang="ru-RU" sz="3200" dirty="0" err="1" smtClean="0">
                <a:solidFill>
                  <a:schemeClr val="tx1"/>
                </a:solidFill>
                <a:latin typeface="Calibri"/>
                <a:cs typeface="Calibri"/>
              </a:rPr>
              <a:t>ӊар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14676" y="-2000288"/>
            <a:ext cx="14287500" cy="10715626"/>
          </a:xfrm>
          <a:prstGeom prst="rect">
            <a:avLst/>
          </a:prstGeom>
          <a:noFill/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-214346" y="214290"/>
            <a:ext cx="4357718" cy="5857916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Мекендик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тарыхтын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түрдүү  доорлорундагы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тиричиик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буюмдарын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баалуулуктарды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сактоого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үйр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өнөсүӊөр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786314" y="357166"/>
            <a:ext cx="4357686" cy="5500726"/>
          </a:xfrm>
          <a:prstGeom prst="flowChartMultidocumen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жаратылыштын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ортосундагы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байланышты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бекемдеп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жаратылышка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мамиле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жасаганды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үйр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өнөсүӊөр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362" y="-1928850"/>
            <a:ext cx="14287500" cy="107156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357222" y="0"/>
            <a:ext cx="4643470" cy="728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Грек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тилинен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алынган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которгондо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sz="4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өө» дегенди</a:t>
            </a:r>
            <a:r>
              <a:rPr lang="ru-RU" sz="4400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44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билдирет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282" y="0"/>
            <a:ext cx="4357718" cy="7215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Байыртадан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колдонулуп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узундук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аянт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өлөм, салмак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чен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бирдиктери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жөнүндө  үйрөтүүчү  илим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тарыхый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 метрология  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деп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аталат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500034" y="500042"/>
            <a:ext cx="4071966" cy="2286016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бирдиктерге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0" y="3357562"/>
            <a:ext cx="5357850" cy="3071834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Аралык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салмак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өлөм, аянт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убакыт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ж.б.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кирет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40407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928782" cy="4214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750" y="-1928813"/>
            <a:ext cx="14287500" cy="10715626"/>
          </a:xfrm>
          <a:prstGeom prst="rect">
            <a:avLst/>
          </a:prstGeom>
          <a:noFill/>
        </p:spPr>
      </p:pic>
      <p:pic>
        <p:nvPicPr>
          <p:cNvPr id="4" name="Picture 2" descr="C:\Users\user\Downloads\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54" y="0"/>
            <a:ext cx="5686432" cy="7215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0"/>
            <a:ext cx="54292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Байыркы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Египеттиктерде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узундуктун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башкы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ченеми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чыканак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алаканга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алакан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өрт элиге</a:t>
            </a:r>
            <a:r>
              <a:rPr lang="ru-RU" sz="36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бөлүнгөн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3714744" y="0"/>
            <a:ext cx="3286148" cy="1285860"/>
          </a:xfrm>
          <a:prstGeom prst="wedgeEllipseCallout">
            <a:avLst>
              <a:gd name="adj1" fmla="val -46649"/>
              <a:gd name="adj2" fmla="val 4639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Чыканак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-1357354" y="1571612"/>
            <a:ext cx="3000348" cy="26432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Алакан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верх 23"/>
          <p:cNvSpPr/>
          <p:nvPr/>
        </p:nvSpPr>
        <p:spPr>
          <a:xfrm>
            <a:off x="1928794" y="2928934"/>
            <a:ext cx="2500330" cy="2857520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өрт  элиге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750" y="-1928813"/>
            <a:ext cx="14287500" cy="10715626"/>
          </a:xfrm>
          <a:prstGeom prst="rect">
            <a:avLst/>
          </a:prstGeom>
          <a:noFill/>
        </p:spPr>
      </p:pic>
      <p:pic>
        <p:nvPicPr>
          <p:cNvPr id="2050" name="Picture 2" descr="C:\Users\user\Downloads\mer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14676" y="-428652"/>
            <a:ext cx="11858676" cy="75533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407</Words>
  <Application>Microsoft Office PowerPoint</Application>
  <PresentationFormat>Экран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2020-11-26T02:57:36Z</dcterms:created>
  <dcterms:modified xsi:type="dcterms:W3CDTF">2020-11-30T05:45:31Z</dcterms:modified>
</cp:coreProperties>
</file>