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8"/>
  </p:notesMasterIdLst>
  <p:sldIdLst>
    <p:sldId id="300" r:id="rId2"/>
    <p:sldId id="266" r:id="rId3"/>
    <p:sldId id="284" r:id="rId4"/>
    <p:sldId id="267" r:id="rId5"/>
    <p:sldId id="268" r:id="rId6"/>
    <p:sldId id="28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рыскан" initials="р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69589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422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B48208-6B90-4F02-A0BD-9343B19B5207}" type="datetimeFigureOut">
              <a:rPr lang="ru-RU" smtClean="0"/>
              <a:pPr/>
              <a:t>16.12.2021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820562-F2C7-4C64-8FF0-D1B728AFE01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8578C-582E-4FAA-AE93-EE74EB5EEC7F}" type="datetimeFigureOut">
              <a:rPr lang="ru-RU" smtClean="0"/>
              <a:pPr/>
              <a:t>16.12.2021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6E22-BD4F-4D7D-BB0C-260330751D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8578C-582E-4FAA-AE93-EE74EB5EEC7F}" type="datetimeFigureOut">
              <a:rPr lang="ru-RU" smtClean="0"/>
              <a:pPr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6E22-BD4F-4D7D-BB0C-260330751D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8578C-582E-4FAA-AE93-EE74EB5EEC7F}" type="datetimeFigureOut">
              <a:rPr lang="ru-RU" smtClean="0"/>
              <a:pPr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6E22-BD4F-4D7D-BB0C-260330751D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8578C-582E-4FAA-AE93-EE74EB5EEC7F}" type="datetimeFigureOut">
              <a:rPr lang="ru-RU" smtClean="0"/>
              <a:pPr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6E22-BD4F-4D7D-BB0C-260330751D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8578C-582E-4FAA-AE93-EE74EB5EEC7F}" type="datetimeFigureOut">
              <a:rPr lang="ru-RU" smtClean="0"/>
              <a:pPr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6E22-BD4F-4D7D-BB0C-260330751D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8578C-582E-4FAA-AE93-EE74EB5EEC7F}" type="datetimeFigureOut">
              <a:rPr lang="ru-RU" smtClean="0"/>
              <a:pPr/>
              <a:t>16.12.2021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6E22-BD4F-4D7D-BB0C-260330751D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8578C-582E-4FAA-AE93-EE74EB5EEC7F}" type="datetimeFigureOut">
              <a:rPr lang="ru-RU" smtClean="0"/>
              <a:pPr/>
              <a:t>16.12.2021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6E22-BD4F-4D7D-BB0C-260330751D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8578C-582E-4FAA-AE93-EE74EB5EEC7F}" type="datetimeFigureOut">
              <a:rPr lang="ru-RU" smtClean="0"/>
              <a:pPr/>
              <a:t>16.12.2021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6E22-BD4F-4D7D-BB0C-260330751D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8578C-582E-4FAA-AE93-EE74EB5EEC7F}" type="datetimeFigureOut">
              <a:rPr lang="ru-RU" smtClean="0"/>
              <a:pPr/>
              <a:t>16.12.2021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6E22-BD4F-4D7D-BB0C-260330751D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8578C-582E-4FAA-AE93-EE74EB5EEC7F}" type="datetimeFigureOut">
              <a:rPr lang="ru-RU" smtClean="0"/>
              <a:pPr/>
              <a:t>16.12.2021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D6E22-BD4F-4D7D-BB0C-260330751D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8578C-582E-4FAA-AE93-EE74EB5EEC7F}" type="datetimeFigureOut">
              <a:rPr lang="ru-RU" smtClean="0"/>
              <a:pPr/>
              <a:t>16.12.2021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16D6E22-BD4F-4D7D-BB0C-260330751D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328578C-582E-4FAA-AE93-EE74EB5EEC7F}" type="datetimeFigureOut">
              <a:rPr lang="ru-RU" smtClean="0"/>
              <a:pPr/>
              <a:t>16.12.2021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16D6E22-BD4F-4D7D-BB0C-260330751D0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143116"/>
            <a:ext cx="7972452" cy="2000264"/>
          </a:xfrm>
        </p:spPr>
        <p:txBody>
          <a:bodyPr>
            <a:normAutofit fontScale="90000"/>
          </a:bodyPr>
          <a:lstStyle/>
          <a:p>
            <a:r>
              <a:rPr lang="ky-KG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Предметтик олимпиада боюнча маалымат жана ийгиликтер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8" descr="E:\Мои документы\суроттор\знание-glob-132265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206" y="4517432"/>
            <a:ext cx="1643042" cy="20971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472518" cy="1142984"/>
          </a:xfrm>
        </p:spPr>
        <p:txBody>
          <a:bodyPr>
            <a:normAutofit fontScale="90000"/>
          </a:bodyPr>
          <a:lstStyle/>
          <a:p>
            <a:r>
              <a:rPr lang="ky-KG" b="1" dirty="0" smtClean="0">
                <a:solidFill>
                  <a:srgbClr val="FF0000"/>
                </a:solidFill>
              </a:rPr>
              <a:t/>
            </a:r>
            <a:br>
              <a:rPr lang="ky-KG" b="1" dirty="0" smtClean="0">
                <a:solidFill>
                  <a:srgbClr val="FF0000"/>
                </a:solidFill>
              </a:rPr>
            </a:br>
            <a:r>
              <a:rPr lang="ky-KG" b="1" dirty="0" smtClean="0">
                <a:solidFill>
                  <a:srgbClr val="FF0000"/>
                </a:solidFill>
              </a:rPr>
              <a:t/>
            </a:r>
            <a:br>
              <a:rPr lang="ky-KG" b="1" dirty="0" smtClean="0">
                <a:solidFill>
                  <a:srgbClr val="FF0000"/>
                </a:solidFill>
              </a:rPr>
            </a:br>
            <a:r>
              <a:rPr lang="ky-KG" b="1" dirty="0" smtClean="0">
                <a:solidFill>
                  <a:srgbClr val="FF0000"/>
                </a:solidFill>
              </a:rPr>
              <a:t>Предметтик олимпиада -2021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214422"/>
            <a:ext cx="8186766" cy="491174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y-KG" dirty="0" smtClean="0"/>
              <a:t> </a:t>
            </a:r>
            <a:endParaRPr lang="ru-RU" dirty="0" smtClean="0"/>
          </a:p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785788" y="992037"/>
          <a:ext cx="7643865" cy="25136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488"/>
                <a:gridCol w="1420338"/>
                <a:gridCol w="1255268"/>
                <a:gridCol w="1061365"/>
                <a:gridCol w="778334"/>
                <a:gridCol w="379782"/>
                <a:gridCol w="540066"/>
                <a:gridCol w="1700224"/>
              </a:tblGrid>
              <a:tr h="26919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№ </a:t>
                      </a:r>
                      <a:endParaRPr lang="ru-RU" sz="1200" dirty="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 err="1"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Предмети</a:t>
                      </a:r>
                      <a:r>
                        <a:rPr lang="ru-RU" sz="1200" b="1" dirty="0"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 </a:t>
                      </a:r>
                      <a:endParaRPr lang="ru-RU" sz="1200" dirty="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Окуучунун аты-ж</a:t>
                      </a:r>
                      <a:r>
                        <a:rPr lang="ky-KG" sz="1200" b="1"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өнү </a:t>
                      </a:r>
                      <a:endParaRPr lang="ru-RU" sz="120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Класс </a:t>
                      </a:r>
                      <a:endParaRPr lang="ru-RU" sz="120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y-KG" sz="1200" b="1" dirty="0"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Орду </a:t>
                      </a:r>
                      <a:endParaRPr lang="ru-RU" sz="1200" dirty="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ky-KG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Мугалими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710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y-KG" sz="1200" dirty="0" smtClean="0"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Район </a:t>
                      </a:r>
                      <a:endParaRPr lang="ru-RU" sz="1200" dirty="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ky-KG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Шаар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Республика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15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y-KG" sz="1200" dirty="0"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1 </a:t>
                      </a:r>
                      <a:endParaRPr lang="ru-RU" sz="1200" dirty="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Кыргыз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тили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жана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адабияты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200" dirty="0"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Азамат кызы Зейнеп</a:t>
                      </a:r>
                      <a:endParaRPr lang="ru-RU" sz="1200" dirty="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ky-KG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10-А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ky-KG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ky-KG" sz="1200" smtClean="0"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Усупбай уулу Кенжекул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7871">
                <a:tc>
                  <a:txBody>
                    <a:bodyPr/>
                    <a:lstStyle/>
                    <a:p>
                      <a:r>
                        <a:rPr lang="ky-KG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Кыргыз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тили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жана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адабияты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200" dirty="0"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Саттарова Акмаанай</a:t>
                      </a:r>
                      <a:endParaRPr lang="ru-RU" sz="1200" dirty="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ky-KG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10-А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ky-KG" sz="1200" dirty="0" smtClean="0"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Усупбай уулу Кенжекул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63107">
                <a:tc>
                  <a:txBody>
                    <a:bodyPr/>
                    <a:lstStyle/>
                    <a:p>
                      <a:r>
                        <a:rPr lang="ky-KG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Орус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тили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жана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адабияты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Бейшенбекова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Малика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10-А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ky-KG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Акматова Бегайым Кеңешбековна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E:\Мои документы\суроттор\2020-2021\7f3f967e-c595-451d-96b7-53485799a45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3696893"/>
            <a:ext cx="2357454" cy="2946817"/>
          </a:xfrm>
          <a:prstGeom prst="rect">
            <a:avLst/>
          </a:prstGeom>
          <a:noFill/>
        </p:spPr>
      </p:pic>
      <p:pic>
        <p:nvPicPr>
          <p:cNvPr id="1027" name="Picture 3" descr="E:\Мои документы\суроттор\2020-2021\WhatsApp Image 2021-04-06 at 11.15.37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3643314"/>
            <a:ext cx="2214578" cy="2952770"/>
          </a:xfrm>
          <a:prstGeom prst="rect">
            <a:avLst/>
          </a:prstGeom>
          <a:noFill/>
        </p:spPr>
      </p:pic>
      <p:pic>
        <p:nvPicPr>
          <p:cNvPr id="8" name="Picture 8" descr="E:\Мои документы\суроттор\знание-glob-1322658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1024" y="5520447"/>
            <a:ext cx="857224" cy="10941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04088"/>
            <a:ext cx="8329642" cy="653210"/>
          </a:xfrm>
        </p:spPr>
        <p:txBody>
          <a:bodyPr>
            <a:normAutofit fontScale="90000"/>
          </a:bodyPr>
          <a:lstStyle/>
          <a:p>
            <a:r>
              <a:rPr lang="ky-KG" b="1" dirty="0" smtClean="0">
                <a:solidFill>
                  <a:srgbClr val="FF0000"/>
                </a:solidFill>
              </a:rPr>
              <a:t>Чет тилдер олимпиада -2021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85787" y="1357299"/>
          <a:ext cx="7572429" cy="2212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3736"/>
                <a:gridCol w="1407064"/>
                <a:gridCol w="1243537"/>
                <a:gridCol w="1051446"/>
                <a:gridCol w="1682312"/>
                <a:gridCol w="1684334"/>
              </a:tblGrid>
              <a:tr h="467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№ </a:t>
                      </a:r>
                      <a:endParaRPr lang="ru-RU" sz="1200" dirty="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 err="1"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Предмети</a:t>
                      </a:r>
                      <a:r>
                        <a:rPr lang="ru-RU" sz="1200" b="1" dirty="0"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 </a:t>
                      </a:r>
                      <a:endParaRPr lang="ru-RU" sz="1200" dirty="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Окуучунун аты-ж</a:t>
                      </a:r>
                      <a:r>
                        <a:rPr lang="ky-KG" sz="1200" b="1"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өнү </a:t>
                      </a:r>
                      <a:endParaRPr lang="ru-RU" sz="120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Класс </a:t>
                      </a:r>
                      <a:endParaRPr lang="ru-RU" sz="120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y-KG" sz="1200" b="1" dirty="0"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Орду </a:t>
                      </a:r>
                      <a:endParaRPr lang="ru-RU" sz="1200" dirty="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Мугалими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247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y-KG" sz="1200" dirty="0"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1 </a:t>
                      </a:r>
                      <a:endParaRPr lang="ru-RU" sz="1200" dirty="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Кытай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тили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200" dirty="0" smtClean="0"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Чолпон кызы</a:t>
                      </a:r>
                      <a:r>
                        <a:rPr lang="ky-KG" sz="1200" baseline="0" dirty="0" smtClean="0"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 Нурзат</a:t>
                      </a:r>
                      <a:endParaRPr lang="ru-RU" sz="1200" dirty="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ky-KG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10-В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Кыдырбек</a:t>
                      </a:r>
                      <a:r>
                        <a:rPr lang="ky-KG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кызы Айкерим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3328">
                <a:tc>
                  <a:txBody>
                    <a:bodyPr/>
                    <a:lstStyle/>
                    <a:p>
                      <a:r>
                        <a:rPr lang="ky-KG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Кытай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тили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200" dirty="0" smtClean="0"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Карбозова Жасмина </a:t>
                      </a:r>
                      <a:endParaRPr lang="ru-RU" sz="1200" dirty="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ky-KG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10-В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y-KG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Кыдырбек</a:t>
                      </a:r>
                      <a:r>
                        <a:rPr lang="ky-KG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кызы Айкерим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5799">
                <a:tc>
                  <a:txBody>
                    <a:bodyPr/>
                    <a:lstStyle/>
                    <a:p>
                      <a:r>
                        <a:rPr lang="ky-KG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Немец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тили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Насирдинова</a:t>
                      </a:r>
                      <a:r>
                        <a:rPr lang="ky-KG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Айжана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11-Г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Абдыкеримова С.А.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E:\Мои документы\суроттор\2020-2021\WhatsApp Image 2021-04-14 at 14.21.12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3857628"/>
            <a:ext cx="2881335" cy="2500330"/>
          </a:xfrm>
          <a:prstGeom prst="rect">
            <a:avLst/>
          </a:prstGeom>
          <a:noFill/>
        </p:spPr>
      </p:pic>
      <p:pic>
        <p:nvPicPr>
          <p:cNvPr id="1027" name="Picture 3" descr="E:\Мои документы\суроттор\2020-2021\WhatsApp Image 2021-04-14 at 14.21.46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43570" y="3714752"/>
            <a:ext cx="2286016" cy="2714644"/>
          </a:xfrm>
          <a:prstGeom prst="rect">
            <a:avLst/>
          </a:prstGeom>
          <a:noFill/>
        </p:spPr>
      </p:pic>
      <p:pic>
        <p:nvPicPr>
          <p:cNvPr id="7" name="Picture 8" descr="E:\Мои документы\суроттор\знание-glob-1322658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09428" y="5786454"/>
            <a:ext cx="648820" cy="8281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0"/>
            <a:ext cx="7829576" cy="714356"/>
          </a:xfrm>
        </p:spPr>
        <p:txBody>
          <a:bodyPr>
            <a:normAutofit fontScale="90000"/>
          </a:bodyPr>
          <a:lstStyle/>
          <a:p>
            <a:pPr algn="ctr"/>
            <a:r>
              <a:rPr lang="ky-KG" b="1" dirty="0" smtClean="0">
                <a:solidFill>
                  <a:srgbClr val="FF0000"/>
                </a:solidFill>
              </a:rPr>
              <a:t/>
            </a:r>
            <a:br>
              <a:rPr lang="ky-KG" b="1" dirty="0" smtClean="0">
                <a:solidFill>
                  <a:srgbClr val="FF0000"/>
                </a:solidFill>
              </a:rPr>
            </a:br>
            <a:r>
              <a:rPr lang="ky-KG" b="1" dirty="0" smtClean="0">
                <a:solidFill>
                  <a:srgbClr val="FF0000"/>
                </a:solidFill>
              </a:rPr>
              <a:t/>
            </a:r>
            <a:br>
              <a:rPr lang="ky-KG" b="1" dirty="0" smtClean="0">
                <a:solidFill>
                  <a:srgbClr val="FF0000"/>
                </a:solidFill>
              </a:rPr>
            </a:br>
            <a:r>
              <a:rPr lang="ky-KG" b="1" dirty="0" smtClean="0">
                <a:solidFill>
                  <a:srgbClr val="FF0000"/>
                </a:solidFill>
              </a:rPr>
              <a:t/>
            </a:r>
            <a:br>
              <a:rPr lang="ky-KG" b="1" dirty="0" smtClean="0">
                <a:solidFill>
                  <a:srgbClr val="FF0000"/>
                </a:solidFill>
              </a:rPr>
            </a:br>
            <a:r>
              <a:rPr lang="ky-KG" b="1" dirty="0" smtClean="0">
                <a:solidFill>
                  <a:srgbClr val="FF0000"/>
                </a:solidFill>
              </a:rPr>
              <a:t/>
            </a:r>
            <a:br>
              <a:rPr lang="ky-KG" b="1" dirty="0" smtClean="0">
                <a:solidFill>
                  <a:srgbClr val="FF0000"/>
                </a:solidFill>
              </a:rPr>
            </a:br>
            <a:r>
              <a:rPr lang="ky-KG" b="1" dirty="0" smtClean="0">
                <a:solidFill>
                  <a:srgbClr val="FF0000"/>
                </a:solidFill>
              </a:rPr>
              <a:t/>
            </a:r>
            <a:br>
              <a:rPr lang="ky-KG" b="1" dirty="0" smtClean="0">
                <a:solidFill>
                  <a:srgbClr val="FF0000"/>
                </a:solidFill>
              </a:rPr>
            </a:br>
            <a:r>
              <a:rPr lang="ky-KG" b="1" dirty="0" smtClean="0">
                <a:solidFill>
                  <a:srgbClr val="FF0000"/>
                </a:solidFill>
              </a:rPr>
              <a:t/>
            </a:r>
            <a:br>
              <a:rPr lang="ky-KG" b="1" dirty="0" smtClean="0">
                <a:solidFill>
                  <a:srgbClr val="FF0000"/>
                </a:solidFill>
              </a:rPr>
            </a:br>
            <a:r>
              <a:rPr lang="ky-KG" b="1" dirty="0" smtClean="0">
                <a:solidFill>
                  <a:srgbClr val="FF0000"/>
                </a:solidFill>
              </a:rPr>
              <a:t/>
            </a:r>
            <a:br>
              <a:rPr lang="ky-KG" b="1" dirty="0" smtClean="0">
                <a:solidFill>
                  <a:srgbClr val="FF0000"/>
                </a:solidFill>
              </a:rPr>
            </a:br>
            <a:r>
              <a:rPr lang="ky-KG" b="1" dirty="0" smtClean="0">
                <a:solidFill>
                  <a:srgbClr val="FF0000"/>
                </a:solidFill>
              </a:rPr>
              <a:t/>
            </a:r>
            <a:br>
              <a:rPr lang="ky-KG" b="1" dirty="0" smtClean="0">
                <a:solidFill>
                  <a:srgbClr val="FF0000"/>
                </a:solidFill>
              </a:rPr>
            </a:br>
            <a:r>
              <a:rPr lang="ky-KG" b="1" dirty="0" smtClean="0">
                <a:solidFill>
                  <a:srgbClr val="FF0000"/>
                </a:solidFill>
              </a:rPr>
              <a:t/>
            </a:r>
            <a:br>
              <a:rPr lang="ky-KG" b="1" dirty="0" smtClean="0">
                <a:solidFill>
                  <a:srgbClr val="FF0000"/>
                </a:solidFill>
              </a:rPr>
            </a:br>
            <a:r>
              <a:rPr lang="ky-KG" b="1" dirty="0" smtClean="0">
                <a:solidFill>
                  <a:srgbClr val="FF0000"/>
                </a:solidFill>
              </a:rPr>
              <a:t/>
            </a:r>
            <a:br>
              <a:rPr lang="ky-KG" b="1" dirty="0" smtClean="0">
                <a:solidFill>
                  <a:srgbClr val="FF0000"/>
                </a:solidFill>
              </a:rPr>
            </a:br>
            <a:r>
              <a:rPr lang="ky-KG" b="1" dirty="0" smtClean="0">
                <a:solidFill>
                  <a:srgbClr val="FF0000"/>
                </a:solidFill>
              </a:rPr>
              <a:t/>
            </a:r>
            <a:br>
              <a:rPr lang="ky-KG" b="1" dirty="0" smtClean="0">
                <a:solidFill>
                  <a:srgbClr val="FF0000"/>
                </a:solidFill>
              </a:rPr>
            </a:br>
            <a:r>
              <a:rPr lang="ky-KG" b="1" dirty="0" smtClean="0">
                <a:solidFill>
                  <a:srgbClr val="FF0000"/>
                </a:solidFill>
              </a:rPr>
              <a:t/>
            </a:r>
            <a:br>
              <a:rPr lang="ky-KG" b="1" dirty="0" smtClean="0">
                <a:solidFill>
                  <a:srgbClr val="FF0000"/>
                </a:solidFill>
              </a:rPr>
            </a:br>
            <a:r>
              <a:rPr lang="ky-KG" b="1" dirty="0" smtClean="0">
                <a:solidFill>
                  <a:srgbClr val="FF0000"/>
                </a:solidFill>
              </a:rPr>
              <a:t/>
            </a:r>
            <a:br>
              <a:rPr lang="ky-KG" b="1" dirty="0" smtClean="0">
                <a:solidFill>
                  <a:srgbClr val="FF0000"/>
                </a:solidFill>
              </a:rPr>
            </a:br>
            <a:r>
              <a:rPr lang="ky-KG" b="1" dirty="0" smtClean="0">
                <a:solidFill>
                  <a:srgbClr val="FF0000"/>
                </a:solidFill>
              </a:rPr>
              <a:t/>
            </a:r>
            <a:br>
              <a:rPr lang="ky-KG" b="1" dirty="0" smtClean="0">
                <a:solidFill>
                  <a:srgbClr val="FF0000"/>
                </a:solidFill>
              </a:rPr>
            </a:br>
            <a:r>
              <a:rPr lang="ky-KG" b="1" dirty="0" smtClean="0">
                <a:solidFill>
                  <a:srgbClr val="FF0000"/>
                </a:solidFill>
              </a:rPr>
              <a:t/>
            </a:r>
            <a:br>
              <a:rPr lang="ky-KG" b="1" dirty="0" smtClean="0">
                <a:solidFill>
                  <a:srgbClr val="FF0000"/>
                </a:solidFill>
              </a:rPr>
            </a:br>
            <a:r>
              <a:rPr lang="ky-KG" b="1" dirty="0" smtClean="0">
                <a:solidFill>
                  <a:srgbClr val="FF0000"/>
                </a:solidFill>
              </a:rPr>
              <a:t/>
            </a:r>
            <a:br>
              <a:rPr lang="ky-KG" b="1" dirty="0" smtClean="0">
                <a:solidFill>
                  <a:srgbClr val="FF0000"/>
                </a:solidFill>
              </a:rPr>
            </a:br>
            <a:r>
              <a:rPr lang="ky-KG" b="1" dirty="0" smtClean="0">
                <a:solidFill>
                  <a:srgbClr val="FF0000"/>
                </a:solidFill>
              </a:rPr>
              <a:t/>
            </a:r>
            <a:br>
              <a:rPr lang="ky-KG" b="1" dirty="0" smtClean="0">
                <a:solidFill>
                  <a:srgbClr val="FF0000"/>
                </a:solidFill>
              </a:rPr>
            </a:br>
            <a:r>
              <a:rPr lang="ky-KG" b="1" dirty="0" smtClean="0">
                <a:solidFill>
                  <a:srgbClr val="FF0000"/>
                </a:solidFill>
              </a:rPr>
              <a:t>   </a:t>
            </a:r>
            <a:br>
              <a:rPr lang="ky-KG" b="1" dirty="0" smtClean="0">
                <a:solidFill>
                  <a:srgbClr val="FF0000"/>
                </a:solidFill>
              </a:rPr>
            </a:br>
            <a:r>
              <a:rPr lang="ky-KG" b="1" dirty="0" smtClean="0">
                <a:solidFill>
                  <a:srgbClr val="FF0000"/>
                </a:solidFill>
              </a:rPr>
              <a:t>   </a:t>
            </a:r>
            <a:br>
              <a:rPr lang="ky-KG" b="1" dirty="0" smtClean="0">
                <a:solidFill>
                  <a:srgbClr val="FF0000"/>
                </a:solidFill>
              </a:rPr>
            </a:br>
            <a:r>
              <a:rPr lang="ky-KG" b="1" dirty="0" smtClean="0">
                <a:solidFill>
                  <a:srgbClr val="FF0000"/>
                </a:solidFill>
              </a:rPr>
              <a:t/>
            </a:r>
            <a:br>
              <a:rPr lang="ky-KG" b="1" dirty="0" smtClean="0">
                <a:solidFill>
                  <a:srgbClr val="FF0000"/>
                </a:solidFill>
              </a:rPr>
            </a:br>
            <a:r>
              <a:rPr lang="ky-KG" b="1" dirty="0" smtClean="0">
                <a:solidFill>
                  <a:srgbClr val="FF0000"/>
                </a:solidFill>
              </a:rPr>
              <a:t/>
            </a:r>
            <a:br>
              <a:rPr lang="ky-KG" b="1" dirty="0" smtClean="0">
                <a:solidFill>
                  <a:srgbClr val="FF0000"/>
                </a:solidFill>
              </a:rPr>
            </a:br>
            <a:r>
              <a:rPr lang="ky-KG" b="1" dirty="0" smtClean="0">
                <a:solidFill>
                  <a:srgbClr val="FF0000"/>
                </a:solidFill>
              </a:rPr>
              <a:t/>
            </a:r>
            <a:br>
              <a:rPr lang="ky-KG" b="1" dirty="0" smtClean="0">
                <a:solidFill>
                  <a:srgbClr val="FF0000"/>
                </a:solidFill>
              </a:rPr>
            </a:br>
            <a:r>
              <a:rPr lang="ky-KG" b="1" dirty="0" smtClean="0">
                <a:solidFill>
                  <a:srgbClr val="FF0000"/>
                </a:solidFill>
              </a:rPr>
              <a:t/>
            </a:r>
            <a:br>
              <a:rPr lang="ky-KG" b="1" dirty="0" smtClean="0">
                <a:solidFill>
                  <a:srgbClr val="FF0000"/>
                </a:solidFill>
              </a:rPr>
            </a:br>
            <a:r>
              <a:rPr lang="ky-KG" b="1" dirty="0" smtClean="0">
                <a:solidFill>
                  <a:srgbClr val="FF0000"/>
                </a:solidFill>
              </a:rPr>
              <a:t/>
            </a:r>
            <a:br>
              <a:rPr lang="ky-KG" b="1" dirty="0" smtClean="0">
                <a:solidFill>
                  <a:srgbClr val="FF0000"/>
                </a:solidFill>
              </a:rPr>
            </a:br>
            <a:r>
              <a:rPr lang="ky-KG" b="1" dirty="0" smtClean="0">
                <a:solidFill>
                  <a:srgbClr val="FF0000"/>
                </a:solidFill>
              </a:rPr>
              <a:t/>
            </a:r>
            <a:br>
              <a:rPr lang="ky-KG" b="1" dirty="0" smtClean="0">
                <a:solidFill>
                  <a:srgbClr val="FF0000"/>
                </a:solidFill>
              </a:rPr>
            </a:br>
            <a:r>
              <a:rPr lang="ky-KG" b="1" dirty="0" smtClean="0">
                <a:solidFill>
                  <a:srgbClr val="FF0000"/>
                </a:solidFill>
              </a:rPr>
              <a:t/>
            </a:r>
            <a:br>
              <a:rPr lang="ky-KG" b="1" dirty="0" smtClean="0">
                <a:solidFill>
                  <a:srgbClr val="FF0000"/>
                </a:solidFill>
              </a:rPr>
            </a:br>
            <a:r>
              <a:rPr lang="ky-KG" b="1" dirty="0" smtClean="0">
                <a:solidFill>
                  <a:srgbClr val="FF0000"/>
                </a:solidFill>
              </a:rPr>
              <a:t/>
            </a:r>
            <a:br>
              <a:rPr lang="ky-KG" b="1" dirty="0" smtClean="0">
                <a:solidFill>
                  <a:srgbClr val="FF0000"/>
                </a:solidFill>
              </a:rPr>
            </a:br>
            <a:r>
              <a:rPr lang="ky-KG" b="1" dirty="0" smtClean="0">
                <a:solidFill>
                  <a:srgbClr val="FF0000"/>
                </a:solidFill>
              </a:rPr>
              <a:t/>
            </a:r>
            <a:br>
              <a:rPr lang="ky-KG" b="1" dirty="0" smtClean="0">
                <a:solidFill>
                  <a:srgbClr val="FF0000"/>
                </a:solidFill>
              </a:rPr>
            </a:br>
            <a:r>
              <a:rPr lang="ky-KG" b="1" dirty="0" smtClean="0">
                <a:solidFill>
                  <a:srgbClr val="FF0000"/>
                </a:solidFill>
              </a:rPr>
              <a:t/>
            </a:r>
            <a:br>
              <a:rPr lang="ky-KG" b="1" dirty="0" smtClean="0">
                <a:solidFill>
                  <a:srgbClr val="FF0000"/>
                </a:solidFill>
              </a:rPr>
            </a:br>
            <a:r>
              <a:rPr lang="ky-KG" b="1" dirty="0" smtClean="0">
                <a:solidFill>
                  <a:srgbClr val="FF0000"/>
                </a:solidFill>
              </a:rPr>
              <a:t/>
            </a:r>
            <a:br>
              <a:rPr lang="ky-KG" b="1" dirty="0" smtClean="0">
                <a:solidFill>
                  <a:srgbClr val="FF0000"/>
                </a:solidFill>
              </a:rPr>
            </a:br>
            <a:r>
              <a:rPr lang="ky-KG" b="1" dirty="0" smtClean="0">
                <a:solidFill>
                  <a:srgbClr val="FF0000"/>
                </a:solidFill>
              </a:rPr>
              <a:t/>
            </a:r>
            <a:br>
              <a:rPr lang="ky-KG" b="1" dirty="0" smtClean="0">
                <a:solidFill>
                  <a:srgbClr val="FF0000"/>
                </a:solidFill>
              </a:rPr>
            </a:br>
            <a:r>
              <a:rPr lang="ky-KG" b="1" dirty="0" smtClean="0">
                <a:solidFill>
                  <a:srgbClr val="FF0000"/>
                </a:solidFill>
              </a:rPr>
              <a:t/>
            </a:r>
            <a:br>
              <a:rPr lang="ky-KG" b="1" dirty="0" smtClean="0">
                <a:solidFill>
                  <a:srgbClr val="FF0000"/>
                </a:solidFill>
              </a:rPr>
            </a:br>
            <a:r>
              <a:rPr lang="ru-RU" sz="4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y-KG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Шпрах диплом -2021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714357"/>
            <a:ext cx="8572560" cy="3643338"/>
          </a:xfrm>
        </p:spPr>
        <p:txBody>
          <a:bodyPr>
            <a:normAutofit/>
          </a:bodyPr>
          <a:lstStyle/>
          <a:p>
            <a:r>
              <a:rPr lang="ky-KG" sz="1200" dirty="0" smtClean="0">
                <a:latin typeface="Times New Roman" pitchFamily="18" charset="0"/>
                <a:cs typeface="Times New Roman" pitchFamily="18" charset="0"/>
              </a:rPr>
              <a:t>В 1, В 2, С 1 Тил дипломдору гимназия үчүн абдан жемиштүү болду.</a:t>
            </a:r>
          </a:p>
          <a:p>
            <a:endParaRPr lang="ru-RU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785794"/>
          <a:ext cx="8286810" cy="4162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947"/>
                <a:gridCol w="5116203"/>
                <a:gridCol w="648533"/>
                <a:gridCol w="1369127"/>
              </a:tblGrid>
              <a:tr h="783682">
                <a:tc>
                  <a:txBody>
                    <a:bodyPr/>
                    <a:lstStyle/>
                    <a:p>
                      <a:r>
                        <a:rPr lang="ky-KG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Тил</a:t>
                      </a:r>
                      <a:r>
                        <a:rPr lang="ky-KG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дипломдорунун деңгээлдери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Окуучулардын</a:t>
                      </a:r>
                      <a:r>
                        <a:rPr lang="ru-RU" sz="12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аты-жөнү</a:t>
                      </a:r>
                      <a:endParaRPr lang="ru-RU" sz="12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Класс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y-KG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Мугалимдери 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89220">
                <a:tc>
                  <a:txBody>
                    <a:bodyPr/>
                    <a:lstStyle/>
                    <a:p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ky-KG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Русланбекова Айназик , Курманбекова Нуржамал , Туралиева Медина 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</a:t>
                      </a:r>
                      <a:r>
                        <a:rPr lang="ky-KG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Алмазбек у Адилет 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ky-KG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Сталбек у Мырза ( 5 окуучу)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11-Г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Алыкулова Д.А.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095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y-KG" sz="1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y-KG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В1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y-KG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Токоев Адил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lang="ky-KG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Тулекова Махабат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</a:t>
                      </a:r>
                      <a:r>
                        <a:rPr lang="ky-KG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Тешебаев Эмир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ky-KG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Жекшенов Адил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ky-KG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Табылдиева Дилназ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lang="ky-KG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Таирова Айсулуу (6 окуучу)</a:t>
                      </a:r>
                    </a:p>
                    <a:p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10-Г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Ибираева С. А.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783682">
                <a:tc>
                  <a:txBody>
                    <a:bodyPr/>
                    <a:lstStyle/>
                    <a:p>
                      <a:r>
                        <a:rPr lang="ky-KG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В2,  С1 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Кадыр к Алия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lang="ky-KG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Жолдошбеков Аман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, </a:t>
                      </a:r>
                      <a:r>
                        <a:rPr lang="ky-KG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Насиридинова Айжана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, </a:t>
                      </a:r>
                      <a:r>
                        <a:rPr lang="ky-KG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Алипсатарова Карин,</a:t>
                      </a:r>
                      <a:r>
                        <a:rPr lang="ky-KG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lang="ky-KG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Кадырова Элнура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ky-KG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Марс к Акмарал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, </a:t>
                      </a:r>
                      <a:r>
                        <a:rPr lang="ky-KG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Атамбаева Айчүрөк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, </a:t>
                      </a:r>
                      <a:r>
                        <a:rPr lang="ky-KG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Бакытбеков Эмир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ky-KG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Алтынбекова Канышай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,</a:t>
                      </a:r>
                      <a:r>
                        <a:rPr lang="ky-KG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Бейшенбекова Бегимай ( 10 окуучу)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11-Г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Абдыкеримова С.А. 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09530"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y-KG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В1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Аширалиев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  .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Алмазбек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 А3.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Жыргалбаев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А.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Осмонов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К,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Сооронбеков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Т.,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Руслан к А.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,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Таалайбек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 Ж.,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Чандырова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А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Аскарбекова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Э., 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Болотов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Э.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Доктурбек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 С </a:t>
                      </a:r>
                      <a:r>
                        <a:rPr lang="ky-KG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( 10 окуучу)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y-KG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9-Г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y-KG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Абдыкеримова С.А.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Санжарбеков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Берен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y-KG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11-Г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y-KG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Алыкулова Д.А.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3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Дуйшеналиев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А.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Мыктыбекова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 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Тазабекова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А ( 3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окуучу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ky-KG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10-Г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Ибираева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С.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Эсенканова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Б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pic>
        <p:nvPicPr>
          <p:cNvPr id="1026" name="Picture 2" descr="E:\Мои документы\суроттор\2020-2021\c17adc46-98e5-4fab-b24e-d8f1c3ec7da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4929198"/>
            <a:ext cx="2286016" cy="1571636"/>
          </a:xfrm>
          <a:prstGeom prst="rect">
            <a:avLst/>
          </a:prstGeom>
          <a:noFill/>
        </p:spPr>
      </p:pic>
      <p:pic>
        <p:nvPicPr>
          <p:cNvPr id="1028" name="Picture 4" descr="E:\Мои документы\суроттор\2020-2021\875b1fa6-4e53-40ee-9287-b2e327c3ceb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13258" y="5072074"/>
            <a:ext cx="1944956" cy="1461291"/>
          </a:xfrm>
          <a:prstGeom prst="rect">
            <a:avLst/>
          </a:prstGeom>
          <a:noFill/>
        </p:spPr>
      </p:pic>
      <p:pic>
        <p:nvPicPr>
          <p:cNvPr id="8" name="Picture 3" descr="E:\Мои документы\суроттор\2020-2021\3876cb4f-612f-45af-bfbc-9a0eebfe184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1538" y="4951910"/>
            <a:ext cx="1843100" cy="1701323"/>
          </a:xfrm>
          <a:prstGeom prst="rect">
            <a:avLst/>
          </a:prstGeom>
          <a:noFill/>
        </p:spPr>
      </p:pic>
      <p:pic>
        <p:nvPicPr>
          <p:cNvPr id="9" name="Picture 8" descr="E:\Мои документы\суроттор\знание-glob-1322658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77332" y="6000768"/>
            <a:ext cx="480915" cy="6138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115328" cy="796908"/>
          </a:xfrm>
        </p:spPr>
        <p:txBody>
          <a:bodyPr>
            <a:normAutofit fontScale="90000"/>
          </a:bodyPr>
          <a:lstStyle/>
          <a:p>
            <a:r>
              <a:rPr lang="ky-KG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Англис тили  сынагы- 2021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14356"/>
            <a:ext cx="8186766" cy="54118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y-KG" sz="1800" dirty="0" smtClean="0">
                <a:latin typeface="Times New Roman" pitchFamily="18" charset="0"/>
                <a:cs typeface="Times New Roman" pitchFamily="18" charset="0"/>
              </a:rPr>
              <a:t>	Кыргызстан Эл аралык университети тарабынан  шаардагы  мектептердин  11-класстары , колледждин  студенттери үчүн  англис тилинен билимин текшерүү боюнча 3 турдан турган олимпиада,  11-В  кл.  Мирланова Акылай III  орун, аталган университетке 40 % жеңилдетүү сертификаты,жетекчиси Исаева Г.Т.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y-KG" sz="1800" dirty="0" smtClean="0">
                <a:latin typeface="Times New Roman" pitchFamily="18" charset="0"/>
                <a:cs typeface="Times New Roman" pitchFamily="18" charset="0"/>
              </a:rPr>
              <a:t>  	11-Б кл.  Макенова Арзыгүл, Муратбекова Касиет, Табылдыева Элеонора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ky-KG" sz="1800" dirty="0" smtClean="0">
                <a:latin typeface="Times New Roman" pitchFamily="18" charset="0"/>
                <a:cs typeface="Times New Roman" pitchFamily="18" charset="0"/>
              </a:rPr>
              <a:t>Джаналиева Медина, 11-А кл.  Кадыралиева Айбийке, Салман Дилан 10% жеңилдетүү сертификаты, жетекчилери : Борукчиева Г.Т., Токтомамбетова А.А.</a:t>
            </a:r>
          </a:p>
          <a:p>
            <a:pPr marL="0" indent="0">
              <a:buNone/>
            </a:pPr>
            <a:r>
              <a:rPr lang="ky-KG" sz="1800" dirty="0" smtClean="0">
                <a:latin typeface="Times New Roman" pitchFamily="18" charset="0"/>
                <a:cs typeface="Times New Roman" pitchFamily="18" charset="0"/>
              </a:rPr>
              <a:t>	Гимназиянын окуучулары жалпы катышуучулардын ичинен татыктуу балл алгандыктарынан, кызматташтыктарынан  улам, гимназия директору  С.Т. Атаевага, англис тили мугалим  Г.Т. Исаевага  Ыраазычылык кат  берилди.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3" name="Picture 1" descr="E:\Мои документы\суроттор\2020-2021\de66d203-87e5-43d8-a17d-00099d9554a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4357694"/>
            <a:ext cx="2786081" cy="2089561"/>
          </a:xfrm>
          <a:prstGeom prst="rect">
            <a:avLst/>
          </a:prstGeom>
          <a:noFill/>
        </p:spPr>
      </p:pic>
      <p:pic>
        <p:nvPicPr>
          <p:cNvPr id="3074" name="Picture 2" descr="C:\Users\User\Documents\2021_04_05\IMG_00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134503">
            <a:off x="504787" y="4165309"/>
            <a:ext cx="2071702" cy="2500330"/>
          </a:xfrm>
          <a:prstGeom prst="rect">
            <a:avLst/>
          </a:prstGeom>
          <a:noFill/>
        </p:spPr>
      </p:pic>
      <p:pic>
        <p:nvPicPr>
          <p:cNvPr id="3075" name="Picture 3" descr="C:\Users\User\Documents\2021_04_05\IMG_000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820115">
            <a:off x="6534580" y="4150696"/>
            <a:ext cx="1927342" cy="2650003"/>
          </a:xfrm>
          <a:prstGeom prst="rect">
            <a:avLst/>
          </a:prstGeom>
          <a:noFill/>
        </p:spPr>
      </p:pic>
      <p:pic>
        <p:nvPicPr>
          <p:cNvPr id="7" name="Picture 8" descr="E:\Мои документы\суроттор\знание-glob-1322658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43966" y="6219757"/>
            <a:ext cx="500034" cy="6382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y-KG" sz="3600" b="1" dirty="0" smtClean="0">
                <a:solidFill>
                  <a:srgbClr val="FF0000"/>
                </a:solidFill>
              </a:rPr>
              <a:t/>
            </a:r>
            <a:br>
              <a:rPr lang="ky-KG" sz="3600" b="1" dirty="0" smtClean="0">
                <a:solidFill>
                  <a:srgbClr val="FF0000"/>
                </a:solidFill>
              </a:rPr>
            </a:br>
            <a:r>
              <a:rPr lang="ky-KG" sz="3600" b="1" dirty="0" smtClean="0">
                <a:solidFill>
                  <a:srgbClr val="FF0000"/>
                </a:solidFill>
              </a:rPr>
              <a:t>Алгачкы инновациялык англис тили олимпиадасы-2021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indent="17463">
              <a:buNone/>
            </a:pPr>
            <a:r>
              <a:rPr lang="ky-KG" dirty="0" smtClean="0"/>
              <a:t>   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Бишкек шаарында “ DyNed Stepper learning KG”  тарабынан алгачкы англис тили олимпиадасы  уюштурулду.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17463">
              <a:buNone/>
            </a:pP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         Гимназиядан  8-Б кл. Бейшенбекова Мунара , жетекчиси Алиева Э. Ж.,  9-З  кл. Молдогазиева Сайкал , жетекчиси Өмүрбекова Г. А.,  9-З кл. Кожошев Азамат ,  11-А кл. Дилан Гюль Салман,  жетекчиси Исаева Г.Т.  катышты.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17463">
              <a:buNone/>
            </a:pP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       Бул  инновациялык англис тили боюнча олимпиаданын жыйынтыгы боюнча  АУЦАнын колледжине жана университетине окуганга 15% пайыз жеңилдетүү берилди. Ошондой эле  “DyNed Stepper Learning KG”  англис тил курсуна 1 айлык курсуна акысыз катышуу сертификатын </a:t>
            </a:r>
          </a:p>
          <a:p>
            <a:pPr indent="17463">
              <a:buNone/>
            </a:pP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ээ болушту.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Picture 8" descr="E:\Мои документы\суроттор\знание-glob-132265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24" y="5493159"/>
            <a:ext cx="857224" cy="10941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2041</TotalTime>
  <Words>396</Words>
  <Application>Microsoft Office PowerPoint</Application>
  <PresentationFormat>Экран (4:3)</PresentationFormat>
  <Paragraphs>98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Предметтик олимпиада боюнча маалымат жана ийгиликтер</vt:lpstr>
      <vt:lpstr>  Предметтик олимпиада -2021 </vt:lpstr>
      <vt:lpstr>Чет тилдер олимпиада -2021</vt:lpstr>
      <vt:lpstr>                                        Шпрах диплом -2021</vt:lpstr>
      <vt:lpstr>Англис тили  сынагы- 2021 </vt:lpstr>
      <vt:lpstr> Алгачкы инновациялык англис тили олимпиадасы-2021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рыскан</dc:creator>
  <cp:lastModifiedBy>Пользователь</cp:lastModifiedBy>
  <cp:revision>160</cp:revision>
  <dcterms:created xsi:type="dcterms:W3CDTF">2021-04-03T05:43:22Z</dcterms:created>
  <dcterms:modified xsi:type="dcterms:W3CDTF">2021-12-16T13:55:42Z</dcterms:modified>
</cp:coreProperties>
</file>