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83200-6E12-4BAA-B9BC-63F28769A371}" v="870" dt="2022-03-01T13:10:1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4" autoAdjust="0"/>
    <p:restoredTop sz="96623" autoAdjust="0"/>
  </p:normalViewPr>
  <p:slideViewPr>
    <p:cSldViewPr snapToGrid="0">
      <p:cViewPr varScale="1">
        <p:scale>
          <a:sx n="69" d="100"/>
          <a:sy n="69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E9C2A2FF-5025-48E4-9C4D-2B334BADC9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BD7646E-A183-4F77-9E81-D59F6AC044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9EB86-C859-4FB1-AF63-0E02C15A7576}" type="datetime1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B43DCFF-DC6B-4B1E-9C88-18928305E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198BB6B-A520-49F3-A444-185722FE3F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DE9D3-74F5-4D6E-98B9-D3AD70AA1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594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34A9D-EE97-41FF-B9EC-7ED6ECF996EA}" type="datetime1">
              <a:rPr lang="ru-RU" smtClean="0"/>
              <a:pPr/>
              <a:t>02.03.2022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Щелкните, чтобы изменить стили текста образца слайда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328CA-7EEA-495E-BA4A-0D20ACEAEA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524971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328CA-7EEA-495E-BA4A-0D20ACEAEA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41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5683D-25CA-47CF-9528-214A6D646B22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3DE7C-7463-4A17-9C2A-D132964EE75B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75F41-3052-4ED6-A3BC-5E5FC45FD1B0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 anchor="t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8A3FCB-6D68-41A9-A7A7-08AC449CCC11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1E0E52-468F-4C80-A381-C7755E7546F6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790698-EC44-4BFE-8721-20F9C4E2E326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C41034-8135-4CE2-A588-B5A58CB55718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744385-2D61-4B16-9C1C-2CD247B34CCC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235844-E049-4F5C-BC5D-72F1BC4C10FE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A0323F-7CE6-4552-B9BB-73FCE78A90FC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Прямоугольник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10B927D1-65A6-4363-9CD0-918D847EF647}" type="datetime1">
              <a:rPr lang="ru-RU" noProof="0" smtClean="0"/>
              <a:pPr rtl="0"/>
              <a:t>02.03.2022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1063CF-F8EE-4081-AADE-51E6B2C1B81F}" type="datetime1">
              <a:rPr lang="ru-RU" noProof="0" smtClean="0"/>
              <a:pPr/>
              <a:t>02.03.2022</a:t>
            </a:fld>
            <a:endParaRPr lang="ru-RU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D22F896-40B5-4ADD-8801-0D06FADFA095}" type="slidenum">
              <a:rPr lang="ru-RU" noProof="0" smtClean="0"/>
              <a:pPr/>
              <a:t>‹#›</a:t>
            </a:fld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yimyk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8420" y="658524"/>
            <a:ext cx="8637073" cy="2541431"/>
          </a:xfrm>
        </p:spPr>
        <p:txBody>
          <a:bodyPr rtlCol="0"/>
          <a:lstStyle/>
          <a:p>
            <a:pPr algn="r"/>
            <a:r>
              <a:rPr lang="ru-RU" dirty="0" err="1" smtClean="0">
                <a:latin typeface="Calibri"/>
                <a:cs typeface="Calibri"/>
              </a:rPr>
              <a:t>Заманбап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архитектура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3403" y="3703732"/>
            <a:ext cx="8637072" cy="2214073"/>
          </a:xfrm>
        </p:spPr>
        <p:txBody>
          <a:bodyPr vert="horz" lIns="91440" tIns="91440" rIns="91440" bIns="91440" rtlCol="0" anchor="t">
            <a:normAutofit/>
          </a:bodyPr>
          <a:lstStyle/>
          <a:p>
            <a:pPr algn="ctr"/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Номинация: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Жаңы теориялык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иштелмелер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моделдер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Багыты: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География,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жаратылышты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башкаруу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экология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туризм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Аткарган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равшанбеков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сыймык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17.08.2006,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темирбеков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нурислам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12.09.2006</a:t>
            </a:r>
          </a:p>
          <a:p>
            <a:pPr algn="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Ravshanbekov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3"/>
              </a:rPr>
              <a:t>syimyk@gmail.com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0222219743</a:t>
            </a:r>
          </a:p>
          <a:p>
            <a:pPr algn="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Жетекчиси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омурбекова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гулзада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азимовна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07B6DF-E1FE-4C05-AB48-2D4A0D4B901C}"/>
              </a:ext>
            </a:extLst>
          </p:cNvPr>
          <p:cNvSpPr txBox="1"/>
          <p:nvPr/>
        </p:nvSpPr>
        <p:spPr>
          <a:xfrm>
            <a:off x="2050211" y="856891"/>
            <a:ext cx="4051539" cy="5909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ky-KG" b="1" dirty="0">
                <a:latin typeface="Times New Roman"/>
                <a:cs typeface="Times New Roman"/>
              </a:rPr>
              <a:t/>
            </a:r>
            <a:br>
              <a:rPr lang="ky-KG" b="1" dirty="0">
                <a:latin typeface="Times New Roman"/>
                <a:cs typeface="Times New Roman"/>
              </a:rPr>
            </a:br>
            <a:endParaRPr lang="ky-KG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ED909C1-31CD-401C-B4F2-AA26112A34CC}"/>
              </a:ext>
            </a:extLst>
          </p:cNvPr>
          <p:cNvSpPr txBox="1"/>
          <p:nvPr/>
        </p:nvSpPr>
        <p:spPr>
          <a:xfrm>
            <a:off x="6074973" y="453425"/>
            <a:ext cx="51010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dirty="0"/>
              <a:t>Бишкек </a:t>
            </a:r>
            <a:r>
              <a:rPr lang="ru-RU" dirty="0" err="1"/>
              <a:t>шаарындагы</a:t>
            </a:r>
            <a:r>
              <a:rPr lang="ru-RU" dirty="0"/>
              <a:t> Т. </a:t>
            </a:r>
            <a:r>
              <a:rPr lang="ru-RU" dirty="0" err="1"/>
              <a:t>Сатылганов</a:t>
            </a:r>
            <a:r>
              <a:rPr lang="ru-RU" dirty="0"/>
              <a:t> </a:t>
            </a:r>
            <a:r>
              <a:rPr lang="ru-RU" dirty="0" err="1"/>
              <a:t>атындагы</a:t>
            </a:r>
            <a:r>
              <a:rPr lang="ru-RU" dirty="0"/>
              <a:t> №69 </a:t>
            </a:r>
            <a:r>
              <a:rPr lang="ru-RU" dirty="0" err="1"/>
              <a:t>окуу-тарбия</a:t>
            </a:r>
            <a:r>
              <a:rPr lang="ru-RU" dirty="0"/>
              <a:t> </a:t>
            </a:r>
            <a:r>
              <a:rPr lang="ru-RU" dirty="0" err="1" smtClean="0"/>
              <a:t>комплек</a:t>
            </a:r>
            <a:r>
              <a:rPr lang="ru-RU" dirty="0" smtClean="0"/>
              <a:t>- </a:t>
            </a:r>
            <a:r>
              <a:rPr lang="ru-RU" dirty="0" err="1"/>
              <a:t>гимназиясы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83D66A9-DA8B-45FA-9237-69E81EA9C90F}"/>
              </a:ext>
            </a:extLst>
          </p:cNvPr>
          <p:cNvSpPr txBox="1"/>
          <p:nvPr/>
        </p:nvSpPr>
        <p:spPr>
          <a:xfrm>
            <a:off x="5055079" y="5558287"/>
            <a:ext cx="1492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Бишкек 2022</a:t>
            </a:r>
          </a:p>
        </p:txBody>
      </p:sp>
    </p:spTree>
    <p:extLst>
      <p:ext uri="{BB962C8B-B14F-4D97-AF65-F5344CB8AC3E}">
        <p14:creationId xmlns:p14="http://schemas.microsoft.com/office/powerpoint/2010/main" xmlns="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21A4066-B261-49FE-952E-A0FE3EE75C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1B4579-E2EA-4BD7-94FF-0A0BEE135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04D550-1B6A-4A7A-9301-1C117676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05" y="747010"/>
            <a:ext cx="4004609" cy="1034858"/>
          </a:xfrm>
        </p:spPr>
        <p:txBody>
          <a:bodyPr>
            <a:normAutofit/>
          </a:bodyPr>
          <a:lstStyle/>
          <a:p>
            <a:r>
              <a:rPr lang="ru-RU" dirty="0" err="1">
                <a:latin typeface="Calibri"/>
                <a:cs typeface="Calibri"/>
              </a:rPr>
              <a:t>Долбоордун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максаты</a:t>
            </a:r>
            <a:r>
              <a:rPr lang="ru-RU" dirty="0">
                <a:latin typeface="Calibri"/>
                <a:cs typeface="Calibri"/>
              </a:rPr>
              <a:t> </a:t>
            </a:r>
            <a:endParaRPr lang="ru-R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1958111-BC13-4D45-AB27-0C2C83F9BA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82188758-E18A-4CE5-9D03-F4BF5D887C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821513DD-C15F-4381-AEA6-ED9E5E218C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ED2DE01-7F43-4858-85FC-27022DA781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4" descr="Изображение выглядит как стол, внутренний, деревянный, загроможденн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F919B9E5-C3FE-4791-8C38-34FBC8047B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67" r="-2" b="-2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D42F4933-2ECF-4EE5-BCE4-F19E3CA609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6FAC23C-014D-4AC5-AD1B-36F7D0E7EF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B25078D-5B14-439F-A28D-C5A24560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107" y="2015732"/>
            <a:ext cx="4599954" cy="345061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ru-RU" sz="2300" dirty="0">
                <a:latin typeface="Calibri"/>
                <a:cs typeface="Calibri"/>
              </a:rPr>
              <a:t>    </a:t>
            </a:r>
            <a:r>
              <a:rPr lang="ru-RU" sz="2300" dirty="0" err="1">
                <a:latin typeface="Calibri"/>
                <a:cs typeface="Calibri"/>
              </a:rPr>
              <a:t>Бул</a:t>
            </a:r>
            <a:r>
              <a:rPr lang="ru-RU" sz="2300" dirty="0">
                <a:latin typeface="Calibri"/>
                <a:cs typeface="Calibri"/>
              </a:rPr>
              <a:t> </a:t>
            </a:r>
            <a:r>
              <a:rPr lang="ru-RU" sz="2300" dirty="0" err="1" smtClean="0">
                <a:latin typeface="Calibri"/>
                <a:cs typeface="Calibri"/>
              </a:rPr>
              <a:t>проекттин</a:t>
            </a:r>
            <a:r>
              <a:rPr lang="ru-RU" sz="2300" dirty="0" smtClean="0">
                <a:latin typeface="Calibri"/>
                <a:cs typeface="Calibri"/>
              </a:rPr>
              <a:t> </a:t>
            </a:r>
            <a:r>
              <a:rPr lang="ru-RU" sz="2300" dirty="0" err="1" smtClean="0">
                <a:latin typeface="Calibri"/>
                <a:cs typeface="Calibri"/>
              </a:rPr>
              <a:t>максаты</a:t>
            </a:r>
            <a:r>
              <a:rPr lang="ru-RU" sz="2300" dirty="0" smtClean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Кыргызстанда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келечекте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замамбап</a:t>
            </a:r>
            <a:r>
              <a:rPr lang="ru-RU" sz="2300" dirty="0">
                <a:latin typeface="Calibri"/>
                <a:cs typeface="Calibri"/>
              </a:rPr>
              <a:t> </a:t>
            </a:r>
            <a:r>
              <a:rPr lang="ru-RU" sz="2300" dirty="0" err="1">
                <a:latin typeface="Calibri"/>
                <a:cs typeface="Calibri"/>
              </a:rPr>
              <a:t>архитектурадагы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 smtClean="0">
                <a:latin typeface="Calibri"/>
                <a:cs typeface="Calibri"/>
              </a:rPr>
              <a:t>үйлөр  </a:t>
            </a:r>
            <a:r>
              <a:rPr lang="ru-RU" sz="2300" dirty="0" err="1">
                <a:latin typeface="Calibri"/>
                <a:cs typeface="Calibri"/>
              </a:rPr>
              <a:t>болушун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каалайбыз</a:t>
            </a:r>
            <a:r>
              <a:rPr lang="ru-RU" sz="2300" dirty="0">
                <a:latin typeface="Calibri"/>
                <a:cs typeface="Calibri"/>
              </a:rPr>
              <a:t>. </a:t>
            </a:r>
            <a:r>
              <a:rPr lang="ru-RU" sz="2300" dirty="0" err="1">
                <a:latin typeface="Calibri"/>
                <a:cs typeface="Calibri"/>
              </a:rPr>
              <a:t>Адамдын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 smtClean="0">
                <a:latin typeface="Calibri"/>
                <a:cs typeface="Calibri"/>
              </a:rPr>
              <a:t>күнүмдүк </a:t>
            </a:r>
            <a:r>
              <a:rPr lang="ru-RU" sz="2300" dirty="0" err="1">
                <a:latin typeface="Calibri"/>
                <a:cs typeface="Calibri"/>
              </a:rPr>
              <a:t>турмушундагы</a:t>
            </a:r>
            <a:r>
              <a:rPr lang="ru-RU" sz="2300" dirty="0">
                <a:latin typeface="Calibri"/>
                <a:cs typeface="Calibri"/>
              </a:rPr>
              <a:t> </a:t>
            </a:r>
            <a:r>
              <a:rPr lang="ru-RU" sz="2300" dirty="0" err="1">
                <a:latin typeface="Calibri"/>
                <a:cs typeface="Calibri"/>
              </a:rPr>
              <a:t>нерселерин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 smtClean="0">
                <a:latin typeface="Calibri"/>
                <a:cs typeface="Calibri"/>
              </a:rPr>
              <a:t>жеңилдетип </a:t>
            </a:r>
            <a:r>
              <a:rPr lang="ru-RU" sz="2300" dirty="0" err="1">
                <a:latin typeface="Calibri"/>
                <a:cs typeface="Calibri"/>
              </a:rPr>
              <a:t>жана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убактысын</a:t>
            </a:r>
            <a:r>
              <a:rPr lang="ru-RU" sz="2300" dirty="0">
                <a:latin typeface="Calibri"/>
                <a:cs typeface="Calibri"/>
              </a:rPr>
              <a:t>  </a:t>
            </a:r>
            <a:r>
              <a:rPr lang="ru-RU" sz="2300" dirty="0" err="1" smtClean="0">
                <a:latin typeface="Calibri"/>
                <a:cs typeface="Calibri"/>
              </a:rPr>
              <a:t>үнөмдөө болуп</a:t>
            </a:r>
            <a:r>
              <a:rPr lang="ru-RU" sz="2300" dirty="0" smtClean="0">
                <a:latin typeface="Calibri"/>
                <a:cs typeface="Calibri"/>
              </a:rPr>
              <a:t> </a:t>
            </a:r>
            <a:r>
              <a:rPr lang="ru-RU" sz="2300" dirty="0" err="1" smtClean="0">
                <a:latin typeface="Calibri"/>
                <a:cs typeface="Calibri"/>
              </a:rPr>
              <a:t>эсептелет</a:t>
            </a:r>
            <a:r>
              <a:rPr lang="ru-RU" sz="2300" dirty="0" smtClean="0">
                <a:latin typeface="Calibri"/>
                <a:cs typeface="Calibri"/>
              </a:rPr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216552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42EF78-8930-47B5-9654-642B1D6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 dirty="0" err="1">
                <a:latin typeface="Calibri"/>
                <a:cs typeface="Calibri"/>
              </a:rPr>
              <a:t>Долбоордун</a:t>
            </a:r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err="1">
                <a:latin typeface="Calibri"/>
                <a:cs typeface="Calibri"/>
              </a:rPr>
              <a:t>актуалдуулугу</a:t>
            </a:r>
            <a:endParaRPr lang="ru-RU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E860C1-3A3C-44CD-BCB1-226FFEEC3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673" y="2015734"/>
            <a:ext cx="4842415" cy="377546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ru-RU" sz="2300" dirty="0">
                <a:latin typeface="Calibri"/>
                <a:cs typeface="Calibri"/>
              </a:rPr>
              <a:t>    </a:t>
            </a:r>
            <a:r>
              <a:rPr lang="ru-RU" sz="2300" dirty="0" err="1">
                <a:latin typeface="Calibri"/>
                <a:cs typeface="Calibri"/>
              </a:rPr>
              <a:t>Азыркы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учурда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Кыргызстандын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экологиясы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начарлап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жана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ресурстары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азайып</a:t>
            </a:r>
            <a:r>
              <a:rPr lang="ru-RU" sz="2300" dirty="0">
                <a:latin typeface="Calibri"/>
                <a:cs typeface="Calibri"/>
              </a:rPr>
              <a:t> бара </a:t>
            </a:r>
            <a:r>
              <a:rPr lang="ru-RU" sz="2300" dirty="0" err="1" smtClean="0">
                <a:latin typeface="Calibri"/>
                <a:cs typeface="Calibri"/>
              </a:rPr>
              <a:t>жаткандыктан</a:t>
            </a:r>
            <a:r>
              <a:rPr lang="ru-RU" sz="2300" dirty="0" smtClean="0">
                <a:latin typeface="Calibri"/>
                <a:cs typeface="Calibri"/>
              </a:rPr>
              <a:t>,  </a:t>
            </a:r>
            <a:r>
              <a:rPr lang="ru-RU" sz="2300" dirty="0" err="1" smtClean="0">
                <a:latin typeface="Calibri"/>
                <a:cs typeface="Calibri"/>
              </a:rPr>
              <a:t>үйдүн  аянтында</a:t>
            </a:r>
            <a:r>
              <a:rPr lang="ru-RU" sz="2300" dirty="0" smtClean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бак-дарактар</a:t>
            </a:r>
            <a:r>
              <a:rPr lang="ru-RU" sz="2300" dirty="0">
                <a:latin typeface="Calibri"/>
                <a:cs typeface="Calibri"/>
              </a:rPr>
              <a:t>, эс </a:t>
            </a:r>
            <a:r>
              <a:rPr lang="ru-RU" sz="2300" dirty="0" err="1">
                <a:latin typeface="Calibri"/>
                <a:cs typeface="Calibri"/>
              </a:rPr>
              <a:t>алуу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үчүн </a:t>
            </a:r>
            <a:r>
              <a:rPr lang="ru-RU" sz="2300" dirty="0">
                <a:latin typeface="Calibri"/>
                <a:cs typeface="Calibri"/>
              </a:rPr>
              <a:t>бассейн, </a:t>
            </a:r>
            <a:r>
              <a:rPr lang="ru-RU" sz="2300" dirty="0" err="1">
                <a:latin typeface="Calibri"/>
                <a:cs typeface="Calibri"/>
              </a:rPr>
              <a:t>машыгуу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үчүн </a:t>
            </a:r>
            <a:r>
              <a:rPr lang="ru-RU" sz="2300" dirty="0">
                <a:latin typeface="Calibri"/>
                <a:cs typeface="Calibri"/>
              </a:rPr>
              <a:t>спорт </a:t>
            </a:r>
            <a:r>
              <a:rPr lang="ru-RU" sz="2300" dirty="0" err="1">
                <a:latin typeface="Calibri"/>
                <a:cs typeface="Calibri"/>
              </a:rPr>
              <a:t>аянтчасы</a:t>
            </a:r>
            <a:r>
              <a:rPr lang="ru-RU" sz="2300" dirty="0">
                <a:latin typeface="Calibri"/>
                <a:cs typeface="Calibri"/>
              </a:rPr>
              <a:t>, </a:t>
            </a:r>
            <a:r>
              <a:rPr lang="ru-RU" sz="2300" dirty="0" err="1">
                <a:latin typeface="Calibri"/>
                <a:cs typeface="Calibri"/>
              </a:rPr>
              <a:t>электр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энергиясын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алуу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үчүн күн батареясы</a:t>
            </a:r>
            <a:r>
              <a:rPr lang="ru-RU" sz="2300" dirty="0">
                <a:latin typeface="Calibri"/>
                <a:cs typeface="Calibri"/>
              </a:rPr>
              <a:t> </a:t>
            </a:r>
            <a:r>
              <a:rPr lang="ru-RU" sz="2300" dirty="0" err="1">
                <a:latin typeface="Calibri"/>
                <a:cs typeface="Calibri"/>
              </a:rPr>
              <a:t>орнотулган</a:t>
            </a:r>
            <a:r>
              <a:rPr lang="ru-RU" sz="2300" dirty="0">
                <a:latin typeface="Calibri"/>
                <a:cs typeface="Calibri"/>
              </a:rPr>
              <a:t>.</a:t>
            </a:r>
            <a:endParaRPr lang="ru-RU" sz="23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3401815-9C3D-43EE-B4E4-2504090CEF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CDC52205-72B7-41BE-99DF-6B24F25ED6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298BFFC9-C8B3-41FE-B9CC-C492B0794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4" descr="Изображение выглядит как небо, внешний, город&#10;&#10;Автоматически созданное описание">
            <a:extLst>
              <a:ext uri="{FF2B5EF4-FFF2-40B4-BE49-F238E27FC236}">
                <a16:creationId xmlns:a16="http://schemas.microsoft.com/office/drawing/2014/main" xmlns="" id="{1934A32F-AA71-4DAB-AD3E-B6DD5B886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11" r="3" b="3"/>
          <a:stretch/>
        </p:blipFill>
        <p:spPr>
          <a:xfrm>
            <a:off x="6137563" y="2150227"/>
            <a:ext cx="2869347" cy="194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922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7E2494-FFBA-4B67-922B-22229C5E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Calibri"/>
                <a:cs typeface="Calibri"/>
              </a:rPr>
              <a:t>Долбоордун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милдети</a:t>
            </a:r>
            <a:endParaRPr lang="ru-RU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1B34F7C-9377-4A46-A2E2-448C02DA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937" y="2044487"/>
            <a:ext cx="4901880" cy="3450613"/>
          </a:xfrm>
        </p:spPr>
        <p:txBody>
          <a:bodyPr/>
          <a:lstStyle/>
          <a:p>
            <a:pPr marL="0" indent="0">
              <a:buNone/>
            </a:pPr>
            <a:r>
              <a:rPr lang="ru-RU" sz="2100" dirty="0" err="1">
                <a:latin typeface="Calibri"/>
                <a:cs typeface="Calibri"/>
              </a:rPr>
              <a:t>Бул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проекттин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милдети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өлкөбуздун аянтын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үнөмдөө жана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адамдын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 smtClean="0">
                <a:latin typeface="Calibri"/>
                <a:cs typeface="Calibri"/>
              </a:rPr>
              <a:t>жашоо</a:t>
            </a:r>
            <a:r>
              <a:rPr lang="ru-RU" sz="2100" dirty="0" smtClean="0">
                <a:latin typeface="Calibri"/>
                <a:cs typeface="Calibri"/>
              </a:rPr>
              <a:t>- </a:t>
            </a:r>
            <a:r>
              <a:rPr lang="ru-RU" sz="2100" dirty="0" err="1">
                <a:latin typeface="Calibri"/>
                <a:cs typeface="Calibri"/>
              </a:rPr>
              <a:t>тиричилигине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керектөөчу </a:t>
            </a:r>
            <a:r>
              <a:rPr lang="ru-RU" sz="2100" dirty="0" err="1" smtClean="0">
                <a:latin typeface="Calibri"/>
                <a:cs typeface="Calibri"/>
              </a:rPr>
              <a:t>бардык</a:t>
            </a:r>
            <a:r>
              <a:rPr lang="ru-RU" sz="2100" dirty="0" smtClean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нерселерди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камтыйт</a:t>
            </a:r>
            <a:r>
              <a:rPr lang="ru-RU" sz="2100" dirty="0">
                <a:latin typeface="Calibri"/>
                <a:cs typeface="Calibri"/>
              </a:rPr>
              <a:t>. </a:t>
            </a:r>
            <a:r>
              <a:rPr lang="ru-RU" sz="2100" dirty="0" err="1">
                <a:latin typeface="Calibri"/>
                <a:cs typeface="Calibri"/>
              </a:rPr>
              <a:t>Кыргызстандагы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келечектеги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үйлөрдун ушундай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болушун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элестетебиз</a:t>
            </a:r>
            <a:r>
              <a:rPr lang="ru-RU" sz="2100" dirty="0">
                <a:latin typeface="Calibri"/>
                <a:cs typeface="Calibri"/>
              </a:rPr>
              <a:t>. </a:t>
            </a:r>
            <a:r>
              <a:rPr lang="ru-RU" sz="2100" dirty="0" err="1" smtClean="0">
                <a:latin typeface="Calibri"/>
                <a:cs typeface="Calibri"/>
              </a:rPr>
              <a:t>Б</a:t>
            </a:r>
            <a:r>
              <a:rPr lang="ru-RU" sz="2100" dirty="0" err="1" smtClean="0">
                <a:latin typeface="Calibri"/>
                <a:cs typeface="Calibri"/>
              </a:rPr>
              <a:t>издин</a:t>
            </a:r>
            <a:r>
              <a:rPr lang="ru-RU" sz="2100" dirty="0" smtClean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жарандар</a:t>
            </a:r>
            <a:r>
              <a:rPr lang="ru-RU" sz="2100" dirty="0">
                <a:latin typeface="Calibri"/>
                <a:cs typeface="Calibri"/>
              </a:rPr>
              <a:t> башка </a:t>
            </a:r>
            <a:r>
              <a:rPr lang="ru-RU" sz="2100" dirty="0" err="1">
                <a:latin typeface="Calibri"/>
                <a:cs typeface="Calibri"/>
              </a:rPr>
              <a:t>өнуккөн өлкөлөрдүн шарттарындай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жашашын</a:t>
            </a:r>
            <a:r>
              <a:rPr lang="ru-RU" sz="2100" dirty="0">
                <a:latin typeface="Calibri"/>
                <a:cs typeface="Calibri"/>
              </a:rPr>
              <a:t> </a:t>
            </a:r>
            <a:r>
              <a:rPr lang="ru-RU" sz="2100" dirty="0" err="1">
                <a:latin typeface="Calibri"/>
                <a:cs typeface="Calibri"/>
              </a:rPr>
              <a:t>каалайбыз</a:t>
            </a:r>
            <a:r>
              <a:rPr lang="ru-RU" sz="2100" dirty="0">
                <a:latin typeface="Calibri"/>
                <a:cs typeface="Calibri"/>
              </a:rPr>
              <a:t>.</a:t>
            </a:r>
            <a:endParaRPr lang="ru-RU" sz="2100" dirty="0"/>
          </a:p>
        </p:txBody>
      </p:sp>
      <p:pic>
        <p:nvPicPr>
          <p:cNvPr id="4" name="Рисунок 4" descr="Изображение выглядит как текст, воздушный шар, воздушное судно&#10;&#10;Автоматически созданное описание">
            <a:extLst>
              <a:ext uri="{FF2B5EF4-FFF2-40B4-BE49-F238E27FC236}">
                <a16:creationId xmlns:a16="http://schemas.microsoft.com/office/drawing/2014/main" xmlns="" id="{2B7492E6-FAE8-48BB-9847-72A8EEA3D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55" y="2382571"/>
            <a:ext cx="5291390" cy="265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942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738EBD-DDCE-4572-9565-1D2ADAAA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>
                <a:latin typeface="Calibri"/>
                <a:cs typeface="Calibri"/>
              </a:rPr>
              <a:t>Күтүлүүчү</a:t>
            </a:r>
            <a:r>
              <a:rPr lang="ru-RU" sz="4000" dirty="0">
                <a:latin typeface="Calibri"/>
                <a:cs typeface="Calibri"/>
              </a:rPr>
              <a:t> </a:t>
            </a:r>
            <a:r>
              <a:rPr lang="ru-RU" sz="4000" dirty="0" err="1">
                <a:latin typeface="Calibri"/>
                <a:cs typeface="Calibri"/>
              </a:rPr>
              <a:t>жыйынтык</a:t>
            </a:r>
            <a:endParaRPr lang="ru-RU" sz="4000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E478C9-B3BE-48C4-86CB-DC263047D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err="1">
                <a:latin typeface="Calibri"/>
                <a:cs typeface="Calibri"/>
              </a:rPr>
              <a:t>Бизден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күткөн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жыйынтык</a:t>
            </a:r>
            <a:r>
              <a:rPr lang="ru-RU" sz="2200" dirty="0">
                <a:latin typeface="Calibri"/>
                <a:cs typeface="Calibri"/>
              </a:rPr>
              <a:t> </a:t>
            </a:r>
            <a:r>
              <a:rPr lang="ru-RU" sz="2200" dirty="0" err="1">
                <a:latin typeface="Calibri"/>
                <a:cs typeface="Calibri"/>
              </a:rPr>
              <a:t>биздин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өлкөбүздөгү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курулуштардын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архитектурасынын</a:t>
            </a:r>
            <a:r>
              <a:rPr lang="ru-RU" sz="2200" dirty="0">
                <a:latin typeface="Calibri"/>
                <a:cs typeface="Calibri"/>
              </a:rPr>
              <a:t> </a:t>
            </a:r>
            <a:r>
              <a:rPr lang="ru-RU" sz="2200" dirty="0" err="1">
                <a:latin typeface="Calibri"/>
                <a:cs typeface="Calibri"/>
              </a:rPr>
              <a:t>минималисттик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стилди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көздөй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өзгөрүшү</a:t>
            </a:r>
            <a:r>
              <a:rPr lang="ru-RU" sz="2200" dirty="0">
                <a:latin typeface="Calibri"/>
                <a:cs typeface="Calibri"/>
              </a:rPr>
              <a:t>, </a:t>
            </a:r>
            <a:r>
              <a:rPr lang="ru-RU" sz="2200" dirty="0" err="1">
                <a:latin typeface="Calibri"/>
                <a:cs typeface="Calibri"/>
              </a:rPr>
              <a:t>адамдын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күнүмдүк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жашоосунун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жеңилдеши</a:t>
            </a:r>
            <a:r>
              <a:rPr lang="ru-RU" sz="2200" dirty="0">
                <a:latin typeface="Calibri"/>
                <a:cs typeface="Calibri"/>
              </a:rPr>
              <a:t>, </a:t>
            </a:r>
            <a:r>
              <a:rPr lang="ru-RU" sz="2200" dirty="0" err="1">
                <a:latin typeface="Calibri"/>
                <a:cs typeface="Calibri"/>
              </a:rPr>
              <a:t>айлана-чөйрө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калыбына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келиши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жана</a:t>
            </a:r>
            <a:r>
              <a:rPr lang="ru-RU" sz="2200" dirty="0">
                <a:latin typeface="Calibri"/>
                <a:cs typeface="Calibri"/>
              </a:rPr>
              <a:t> </a:t>
            </a:r>
            <a:r>
              <a:rPr lang="ru-RU" sz="2200" dirty="0" err="1">
                <a:latin typeface="Calibri"/>
                <a:cs typeface="Calibri"/>
              </a:rPr>
              <a:t>отун</a:t>
            </a:r>
            <a:r>
              <a:rPr lang="ru-RU" sz="2200" dirty="0">
                <a:latin typeface="Calibri"/>
                <a:cs typeface="Calibri"/>
              </a:rPr>
              <a:t> энергетика </a:t>
            </a:r>
            <a:r>
              <a:rPr lang="ru-RU" sz="2200" dirty="0" err="1">
                <a:latin typeface="Calibri"/>
                <a:cs typeface="Calibri"/>
              </a:rPr>
              <a:t>ресурстарынын</a:t>
            </a:r>
            <a:r>
              <a:rPr lang="ru-RU" sz="2200" dirty="0">
                <a:latin typeface="Calibri"/>
                <a:cs typeface="Calibri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үнөмдөлүүсү</a:t>
            </a:r>
            <a:r>
              <a:rPr lang="ru-RU" sz="2200" dirty="0">
                <a:latin typeface="Calibri"/>
                <a:cs typeface="Calibri"/>
              </a:rPr>
              <a:t>.</a:t>
            </a:r>
            <a:endParaRPr lang="ru-RU" sz="22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3EF86F3-579E-45AB-8F6E-B98C1917BFDD}"/>
              </a:ext>
            </a:extLst>
          </p:cNvPr>
          <p:cNvSpPr txBox="1"/>
          <p:nvPr/>
        </p:nvSpPr>
        <p:spPr>
          <a:xfrm>
            <a:off x="5673306" y="4408099"/>
            <a:ext cx="577682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b="1" i="1" dirty="0">
                <a:ea typeface="+mn-lt"/>
                <a:cs typeface="+mn-lt"/>
              </a:rPr>
              <a:t>Бир </a:t>
            </a:r>
            <a:r>
              <a:rPr lang="ru-RU" b="1" i="1" dirty="0" err="1">
                <a:ea typeface="+mn-lt"/>
                <a:cs typeface="+mn-lt"/>
              </a:rPr>
              <a:t>нерсе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куруудан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мурун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шаарды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ук</a:t>
            </a:r>
            <a:r>
              <a:rPr lang="ru-RU" b="1" i="1" dirty="0">
                <a:ea typeface="+mn-lt"/>
                <a:cs typeface="+mn-lt"/>
              </a:rPr>
              <a:t>, </a:t>
            </a:r>
            <a:endParaRPr lang="ru-RU" b="1" i="1"/>
          </a:p>
          <a:p>
            <a:pPr algn="r"/>
            <a:r>
              <a:rPr lang="ru-RU" b="1" i="1" dirty="0" err="1">
                <a:ea typeface="+mn-lt"/>
                <a:cs typeface="+mn-lt"/>
              </a:rPr>
              <a:t>бир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нерсени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бузуудан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мурун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жүрөгүңдү</a:t>
            </a:r>
            <a:r>
              <a:rPr lang="ru-RU" b="1" i="1" dirty="0">
                <a:ea typeface="+mn-lt"/>
                <a:cs typeface="+mn-lt"/>
              </a:rPr>
              <a:t> </a:t>
            </a:r>
            <a:r>
              <a:rPr lang="ru-RU" b="1" i="1" dirty="0" err="1">
                <a:ea typeface="+mn-lt"/>
                <a:cs typeface="+mn-lt"/>
              </a:rPr>
              <a:t>ук</a:t>
            </a:r>
            <a:r>
              <a:rPr lang="ru-RU" b="1" i="1" dirty="0">
                <a:ea typeface="+mn-lt"/>
                <a:cs typeface="+mn-lt"/>
              </a:rPr>
              <a:t>.</a:t>
            </a:r>
            <a:endParaRPr lang="ru-RU" b="1" i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C502BD4-0CE8-4B05-B555-1C78274BAA3A}"/>
              </a:ext>
            </a:extLst>
          </p:cNvPr>
          <p:cNvSpPr txBox="1"/>
          <p:nvPr/>
        </p:nvSpPr>
        <p:spPr>
          <a:xfrm>
            <a:off x="9209238" y="515482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>
                <a:ea typeface="+mn-lt"/>
                <a:cs typeface="+mn-lt"/>
              </a:rPr>
              <a:t>Норман Фостер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508614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306</TotalTime>
  <Words>84</Words>
  <Application>Microsoft Office PowerPoint</Application>
  <PresentationFormat>Произвольный</PresentationFormat>
  <Paragraphs>21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Галерея</vt:lpstr>
      <vt:lpstr>Заманбап архитектура </vt:lpstr>
      <vt:lpstr>Долбоордун максаты </vt:lpstr>
      <vt:lpstr>Долбоордун актуалдуулугу</vt:lpstr>
      <vt:lpstr>Долбоордун милдети</vt:lpstr>
      <vt:lpstr>Күтүлүүчү жыйынтык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200</cp:revision>
  <dcterms:created xsi:type="dcterms:W3CDTF">2022-03-01T11:46:14Z</dcterms:created>
  <dcterms:modified xsi:type="dcterms:W3CDTF">2022-03-02T08:43:57Z</dcterms:modified>
</cp:coreProperties>
</file>