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 тамга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саны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991207899130136E-2"/>
                  <c:y val="-4.11324803625950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66-48AA-A7EF-97A3EA9F1D03}"/>
                </c:ext>
              </c:extLst>
            </c:dLbl>
            <c:dLbl>
              <c:idx val="1"/>
              <c:layout>
                <c:manualLayout>
                  <c:x val="2.8577140537738355E-2"/>
                  <c:y val="-3.72151012804433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66-48AA-A7EF-97A3EA9F1D03}"/>
                </c:ext>
              </c:extLst>
            </c:dLbl>
            <c:dLbl>
              <c:idx val="2"/>
              <c:layout>
                <c:manualLayout>
                  <c:x val="2.1982415798260272E-2"/>
                  <c:y val="-3.13390326572153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66-48AA-A7EF-97A3EA9F1D03}"/>
                </c:ext>
              </c:extLst>
            </c:dLbl>
            <c:dLbl>
              <c:idx val="3"/>
              <c:layout>
                <c:manualLayout>
                  <c:x val="3.0775382117564382E-2"/>
                  <c:y val="-3.72151012804431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66-48AA-A7EF-97A3EA9F1D03}"/>
                </c:ext>
              </c:extLst>
            </c:dLbl>
            <c:dLbl>
              <c:idx val="4"/>
              <c:layout>
                <c:manualLayout>
                  <c:x val="4.0667469226781508E-2"/>
                  <c:y val="-2.93803431161393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66-48AA-A7EF-97A3EA9F1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Лист1!$C$2:$C$6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6-48AA-A7EF-97A3EA9F1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068248"/>
        <c:axId val="378065624"/>
        <c:axId val="0"/>
      </c:bar3DChart>
      <c:catAx>
        <c:axId val="37806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8065624"/>
        <c:crosses val="autoZero"/>
        <c:auto val="1"/>
        <c:lblAlgn val="ctr"/>
        <c:lblOffset val="100"/>
        <c:noMultiLvlLbl val="0"/>
      </c:catAx>
      <c:valAx>
        <c:axId val="378065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806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y-K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ky-KG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жалпы билимин артыкчылыгы менен аяктаган  бүтүрүүчүлөрдүн саны</a:t>
            </a:r>
            <a:endParaRPr lang="ky-KG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7242990784085812E-2"/>
          <c:y val="1.0007277733633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298834513088018E-2"/>
                  <c:y val="-2.8020377654174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D5-46C7-9C29-DB829B0108B3}"/>
                </c:ext>
              </c:extLst>
            </c:dLbl>
            <c:dLbl>
              <c:idx val="1"/>
              <c:layout>
                <c:manualLayout>
                  <c:x val="2.7577214463349972E-2"/>
                  <c:y val="-2.8020377654174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D5-46C7-9C29-DB829B0108B3}"/>
                </c:ext>
              </c:extLst>
            </c:dLbl>
            <c:dLbl>
              <c:idx val="2"/>
              <c:layout>
                <c:manualLayout>
                  <c:x val="3.7505011670156019E-2"/>
                  <c:y val="-3.002183320090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D5-46C7-9C29-DB829B0108B3}"/>
                </c:ext>
              </c:extLst>
            </c:dLbl>
            <c:dLbl>
              <c:idx val="3"/>
              <c:layout>
                <c:manualLayout>
                  <c:x val="3.4195745934553934E-2"/>
                  <c:y val="-3.80276553878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D5-46C7-9C29-DB829B0108B3}"/>
                </c:ext>
              </c:extLst>
            </c:dLbl>
            <c:dLbl>
              <c:idx val="4"/>
              <c:layout>
                <c:manualLayout>
                  <c:x val="4.7432808876961857E-2"/>
                  <c:y val="-3.802765538780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D5-46C7-9C29-DB829B010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Лист1!$C$15:$C$19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Лист1!$D$15:$D$19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11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5-46C7-9C29-DB829B010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630912"/>
        <c:axId val="466636488"/>
        <c:axId val="0"/>
      </c:bar3DChart>
      <c:catAx>
        <c:axId val="46663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636488"/>
        <c:crosses val="autoZero"/>
        <c:auto val="1"/>
        <c:lblAlgn val="ctr"/>
        <c:lblOffset val="100"/>
        <c:noMultiLvlLbl val="0"/>
      </c:catAx>
      <c:valAx>
        <c:axId val="466636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66309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0CD8D-70BA-4264-B1D3-839280B33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43AC36-1C65-44AE-AD36-FE85CE9AE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65324-70ED-4916-9E93-0289C79E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2BEF41-1A53-47E4-A7FE-452272BC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D41AB7-DFD3-49DD-87E9-C029F9F6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64643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26E43-2D2A-46A6-99C8-A37969C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A67B5A-7A23-4612-9E64-A6C489FA5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2BCB44-F80B-4F3A-B05A-861588E3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0D873-8DB8-4C4C-A8E6-20C1DFB3E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F4FF52-575C-47EE-BE12-EAD79B24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88944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118293-CAF1-48D4-8397-ED539F3B0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886325-A138-41E7-867F-8EE298E73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DB7F97-4CE6-4FAB-B96E-DBA9E696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7D88F-1AB7-4608-A202-9F186692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41637-1FF8-485B-9176-F4A18951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55596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6DB63-13A7-423B-AF75-67CA77B8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27E1C-BB92-411C-BDCB-BD74BF5F8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568DA-EAFA-4B01-8E7A-09CEB693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90CB0-01C5-4826-B2B7-AF11F107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71437-6102-46BB-9906-2C273B88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75072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C6EC0-BD89-4CE4-8101-E65DD4CE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915FF5-FE1C-42C0-8177-80629E26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96EAB8-59FF-4032-B16F-4FA6C5EB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51E62-64B8-45A6-9388-03D1D384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CE5C10-7933-427C-B58F-A5C4F6FB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8506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40E8D-F83C-4041-9087-07B69983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5968F-3042-4C19-9855-7B624C709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220501-42EC-4CD6-8FBE-5CBD54969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31056-B7A3-4A2E-91F6-4A4E7F5A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7D947F-C9FD-43D5-97F7-8E8CEF9A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1740D3-CCB7-4AB7-9FD8-FF60122D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42838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1A1DF-ABD3-41F9-8769-1A548555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E49F1-8E3D-4E83-9B91-9EE34655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9B3ACB-0521-49A7-832E-180F1B7B9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20370F-16EC-47AE-B2E6-9B22472AE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17A366-F05D-472F-A65E-0CEE294E9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E41DE9-7CA3-46CE-858A-DDAEBADA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2685F5-F60D-4F1B-B7F9-A0E61509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162435-A2E9-4C8A-9C89-64A1DA43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49456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27255-B7C1-4237-9686-A583F4E9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43E1718-6127-460A-BCDE-C31A9065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A99651-325B-4DAD-8BAA-3299756A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5ECECF-7FF3-46D8-B0BD-97F37B57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25876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0FD160C-A523-49D9-9D94-3655731B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D77793-EA64-4B08-AC53-9487FBFE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8ADBC4-B648-41E0-A42F-249DA952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7634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8F60C-EA49-4833-ACCD-56CE9CF2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DC2664-9B4B-429C-8B85-977E5B90E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9B7AAC-6E38-47C2-AC82-95DA50524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204674-E348-4B5B-A37E-209CD1CC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51258A-D6F2-4FA8-BFDF-EB3650BB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D03DB8-B4A6-4E30-B566-FD0A165B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1536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E1BC5-AA8A-4ABB-A4EA-465576CA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B2EADB-B9FB-439B-B36B-130716BE0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y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3603DE-D011-4BAE-9C3B-FC3B587E5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82B15E-7497-458B-BE68-AFE5A659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6A088F-025F-483B-9228-5F68BE81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D91C4F-8A94-4B67-B418-5D9A6748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06926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58DD-F3DE-443D-856D-B047FFFB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7E22D-CD84-4A64-8A74-0AE69B07D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B4565D-7ACF-4244-B751-0A89E180C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1730-6474-4374-B040-B8C3495EBAEC}" type="datetimeFigureOut">
              <a:rPr lang="ky-KG" smtClean="0"/>
              <a:t>2/12/2022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3FFE7E-99AE-4799-8E38-9544F3C84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EDC37-F321-41E9-81D4-39FDC8298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57D14-C2AA-4F68-9742-19C17745695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71256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1314073-695C-4384-BC9A-7B3DEA83A0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98639"/>
              </p:ext>
            </p:extLst>
          </p:nvPr>
        </p:nvGraphicFramePr>
        <p:xfrm>
          <a:off x="318655" y="221673"/>
          <a:ext cx="11554690" cy="648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78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E6E4314-50C3-4BE7-8DB8-46B7D4BAAA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784050"/>
              </p:ext>
            </p:extLst>
          </p:nvPr>
        </p:nvGraphicFramePr>
        <p:xfrm>
          <a:off x="235527" y="360218"/>
          <a:ext cx="11513128" cy="634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083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2022-10-28T05:27:47Z</dcterms:created>
  <dcterms:modified xsi:type="dcterms:W3CDTF">2022-12-02T05:44:37Z</dcterms:modified>
</cp:coreProperties>
</file>