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3" r:id="rId2"/>
    <p:sldId id="261" r:id="rId3"/>
    <p:sldId id="267" r:id="rId4"/>
    <p:sldId id="271" r:id="rId5"/>
    <p:sldId id="264" r:id="rId6"/>
    <p:sldId id="277" r:id="rId7"/>
    <p:sldId id="278" r:id="rId8"/>
    <p:sldId id="287" r:id="rId9"/>
    <p:sldId id="306" r:id="rId10"/>
    <p:sldId id="273" r:id="rId11"/>
    <p:sldId id="274" r:id="rId12"/>
    <p:sldId id="308" r:id="rId13"/>
    <p:sldId id="307" r:id="rId14"/>
    <p:sldId id="311" r:id="rId15"/>
    <p:sldId id="312" r:id="rId16"/>
    <p:sldId id="288" r:id="rId17"/>
    <p:sldId id="275" r:id="rId18"/>
    <p:sldId id="289" r:id="rId19"/>
    <p:sldId id="276" r:id="rId20"/>
    <p:sldId id="281" r:id="rId21"/>
    <p:sldId id="285" r:id="rId22"/>
    <p:sldId id="282" r:id="rId23"/>
    <p:sldId id="290" r:id="rId24"/>
    <p:sldId id="284" r:id="rId25"/>
    <p:sldId id="296" r:id="rId26"/>
    <p:sldId id="297" r:id="rId27"/>
    <p:sldId id="292" r:id="rId28"/>
    <p:sldId id="293" r:id="rId29"/>
    <p:sldId id="294" r:id="rId30"/>
    <p:sldId id="291" r:id="rId31"/>
    <p:sldId id="300" r:id="rId32"/>
    <p:sldId id="30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A63A8F-E300-479F-9E0A-74038D36B1F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663ADE-2609-4490-84B6-5C37BD50937C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Байыркы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Грециянын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ээлеген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орду, </a:t>
          </a:r>
          <a:r>
            <a:rPr lang="ru-RU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географиялык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</a:t>
          </a:r>
          <a:r>
            <a:rPr lang="ru-RU" sz="3200" dirty="0" err="1" smtClean="0">
              <a:solidFill>
                <a:schemeClr val="tx1"/>
              </a:solidFill>
              <a:latin typeface="Times New Roman" pitchFamily="18" charset="0"/>
              <a:ea typeface="Verdana"/>
              <a:cs typeface="Times New Roman" pitchFamily="18" charset="0"/>
            </a:rPr>
            <a:t>өйрөсү, шаарлары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ea typeface="Verdana"/>
              <a:cs typeface="Times New Roman" pitchFamily="18" charset="0"/>
            </a:rPr>
            <a:t> 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туурасында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туурасында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маалымат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аласыӊар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AE78AF-3844-4C08-896F-5FD538C8D3FF}" type="parTrans" cxnId="{E8ED8473-2AB4-4D56-B280-DE48EBDE9A15}">
      <dgm:prSet/>
      <dgm:spPr/>
      <dgm:t>
        <a:bodyPr/>
        <a:lstStyle/>
        <a:p>
          <a:endParaRPr lang="ru-RU"/>
        </a:p>
      </dgm:t>
    </dgm:pt>
    <dgm:pt modelId="{A93ED87A-E65E-465C-ADBE-E572C1C96F13}" type="sibTrans" cxnId="{E8ED8473-2AB4-4D56-B280-DE48EBDE9A15}">
      <dgm:prSet/>
      <dgm:spPr/>
      <dgm:t>
        <a:bodyPr/>
        <a:lstStyle/>
        <a:p>
          <a:endParaRPr lang="ru-RU"/>
        </a:p>
      </dgm:t>
    </dgm:pt>
    <dgm:pt modelId="{6CDC365D-84FA-43E6-9C4B-1FC531EA3E35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«цивилизация», «</a:t>
          </a:r>
          <a:r>
            <a:rPr lang="ru-RU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мамлекет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», «</a:t>
          </a:r>
          <a:r>
            <a:rPr lang="ru-RU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маданият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деген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орчундуу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тарыхый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түшүнүкт</a:t>
          </a:r>
          <a:r>
            <a:rPr lang="ru-RU" sz="3200" dirty="0" err="1" smtClean="0">
              <a:solidFill>
                <a:schemeClr val="tx1"/>
              </a:solidFill>
              <a:latin typeface="Times New Roman" pitchFamily="18" charset="0"/>
              <a:ea typeface="Verdana"/>
              <a:cs typeface="Times New Roman" pitchFamily="18" charset="0"/>
            </a:rPr>
            <a:t>өр  тууралуу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ea typeface="Verdana"/>
              <a:cs typeface="Times New Roman" pitchFamily="18" charset="0"/>
            </a:rPr>
            <a:t>  ой </a:t>
          </a:r>
          <a:r>
            <a:rPr lang="ru-RU" sz="3200" dirty="0" err="1" smtClean="0">
              <a:solidFill>
                <a:schemeClr val="tx1"/>
              </a:solidFill>
              <a:latin typeface="Times New Roman" pitchFamily="18" charset="0"/>
              <a:ea typeface="Verdana"/>
              <a:cs typeface="Times New Roman" pitchFamily="18" charset="0"/>
            </a:rPr>
            <a:t>жүгүртүп  талкуулайсыӊар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534FFF-2A50-401D-9092-7D9DA75E933F}" type="parTrans" cxnId="{07377ACB-28A1-432D-86BB-24C8E3301B42}">
      <dgm:prSet/>
      <dgm:spPr/>
      <dgm:t>
        <a:bodyPr/>
        <a:lstStyle/>
        <a:p>
          <a:endParaRPr lang="ru-RU"/>
        </a:p>
      </dgm:t>
    </dgm:pt>
    <dgm:pt modelId="{49DAB297-CBB6-4DC2-98ED-5288E503BAC8}" type="sibTrans" cxnId="{07377ACB-28A1-432D-86BB-24C8E3301B42}">
      <dgm:prSet/>
      <dgm:spPr/>
      <dgm:t>
        <a:bodyPr/>
        <a:lstStyle/>
        <a:p>
          <a:endParaRPr lang="ru-RU"/>
        </a:p>
      </dgm:t>
    </dgm:pt>
    <dgm:pt modelId="{1DE31F6A-1213-4C64-89A3-36571A0422EE}">
      <dgm:prSet phldrT="[Текст]" custT="1"/>
      <dgm:spPr>
        <a:solidFill>
          <a:srgbClr val="FFC000"/>
        </a:solidFill>
      </dgm:spPr>
      <dgm:t>
        <a:bodyPr/>
        <a:lstStyle/>
        <a:p>
          <a:pPr algn="l"/>
          <a:r>
            <a:rPr lang="ru-RU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Тарыхый</a:t>
          </a:r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, </a:t>
          </a:r>
          <a:r>
            <a:rPr lang="ru-RU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маданий</a:t>
          </a:r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баалуулуктарды</a:t>
          </a:r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сактоого</a:t>
          </a:r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жаратылышты</a:t>
          </a:r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коргоого</a:t>
          </a:r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үйр</a:t>
          </a:r>
          <a:r>
            <a:rPr lang="ru-RU" sz="3600" dirty="0" err="1" smtClean="0">
              <a:solidFill>
                <a:schemeClr val="tx1"/>
              </a:solidFill>
              <a:latin typeface="Times New Roman" pitchFamily="18" charset="0"/>
              <a:ea typeface="Verdana"/>
              <a:cs typeface="Times New Roman" pitchFamily="18" charset="0"/>
            </a:rPr>
            <a:t>өнөсүӊөр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F884E7-57C5-4EFD-AD15-31AA24A681B8}" type="parTrans" cxnId="{50889414-9094-4599-8703-60EA5D58E349}">
      <dgm:prSet/>
      <dgm:spPr/>
      <dgm:t>
        <a:bodyPr/>
        <a:lstStyle/>
        <a:p>
          <a:endParaRPr lang="ru-RU"/>
        </a:p>
      </dgm:t>
    </dgm:pt>
    <dgm:pt modelId="{5A8A99C6-E44B-4133-B9EF-6942171F0646}" type="sibTrans" cxnId="{50889414-9094-4599-8703-60EA5D58E349}">
      <dgm:prSet/>
      <dgm:spPr/>
      <dgm:t>
        <a:bodyPr/>
        <a:lstStyle/>
        <a:p>
          <a:endParaRPr lang="ru-RU"/>
        </a:p>
      </dgm:t>
    </dgm:pt>
    <dgm:pt modelId="{3D9DBA83-BF01-46AA-9BD9-55A1194053D2}" type="pres">
      <dgm:prSet presAssocID="{0DA63A8F-E300-479F-9E0A-74038D36B1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D13981-5D0F-4E4D-9C8A-45D5C3A9B1CC}" type="pres">
      <dgm:prSet presAssocID="{35663ADE-2609-4490-84B6-5C37BD50937C}" presName="parentLin" presStyleCnt="0"/>
      <dgm:spPr/>
    </dgm:pt>
    <dgm:pt modelId="{407C4E6A-D224-434B-A063-1BCDF6F99C8B}" type="pres">
      <dgm:prSet presAssocID="{35663ADE-2609-4490-84B6-5C37BD50937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6938AD-B1F1-409F-A75D-2B866C880317}" type="pres">
      <dgm:prSet presAssocID="{35663ADE-2609-4490-84B6-5C37BD50937C}" presName="parentText" presStyleLbl="node1" presStyleIdx="0" presStyleCnt="3" custScaleX="133482" custScaleY="149383" custLinFactNeighborX="-100000" custLinFactNeighborY="20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BC4D1-2D0E-4A9F-9675-2AEA42B83F7C}" type="pres">
      <dgm:prSet presAssocID="{35663ADE-2609-4490-84B6-5C37BD50937C}" presName="negativeSpace" presStyleCnt="0"/>
      <dgm:spPr/>
    </dgm:pt>
    <dgm:pt modelId="{6DA218F6-051F-4DB2-BF18-63FF44404C0C}" type="pres">
      <dgm:prSet presAssocID="{35663ADE-2609-4490-84B6-5C37BD50937C}" presName="childText" presStyleLbl="conFgAcc1" presStyleIdx="0" presStyleCnt="3">
        <dgm:presLayoutVars>
          <dgm:bulletEnabled val="1"/>
        </dgm:presLayoutVars>
      </dgm:prSet>
      <dgm:spPr/>
    </dgm:pt>
    <dgm:pt modelId="{8C2E5489-FD4C-43AA-8068-DCA0824FF25C}" type="pres">
      <dgm:prSet presAssocID="{A93ED87A-E65E-465C-ADBE-E572C1C96F13}" presName="spaceBetweenRectangles" presStyleCnt="0"/>
      <dgm:spPr/>
    </dgm:pt>
    <dgm:pt modelId="{01AA8A99-E17F-4F31-9E89-7F3702169146}" type="pres">
      <dgm:prSet presAssocID="{6CDC365D-84FA-43E6-9C4B-1FC531EA3E35}" presName="parentLin" presStyleCnt="0"/>
      <dgm:spPr/>
    </dgm:pt>
    <dgm:pt modelId="{81150A33-8B15-4045-982F-0A81ED051E58}" type="pres">
      <dgm:prSet presAssocID="{6CDC365D-84FA-43E6-9C4B-1FC531EA3E3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5B0C439-DAAA-4735-86F2-F504636A0709}" type="pres">
      <dgm:prSet presAssocID="{6CDC365D-84FA-43E6-9C4B-1FC531EA3E35}" presName="parentText" presStyleLbl="node1" presStyleIdx="1" presStyleCnt="3" custScaleX="129911" custScaleY="158132" custLinFactNeighborX="-6256" custLinFactNeighborY="6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94D00-0113-4369-8013-6DB7885D17B7}" type="pres">
      <dgm:prSet presAssocID="{6CDC365D-84FA-43E6-9C4B-1FC531EA3E35}" presName="negativeSpace" presStyleCnt="0"/>
      <dgm:spPr/>
    </dgm:pt>
    <dgm:pt modelId="{3E30DE09-1F9C-4DDC-BBE9-608BDEEC3611}" type="pres">
      <dgm:prSet presAssocID="{6CDC365D-84FA-43E6-9C4B-1FC531EA3E35}" presName="childText" presStyleLbl="conFgAcc1" presStyleIdx="1" presStyleCnt="3">
        <dgm:presLayoutVars>
          <dgm:bulletEnabled val="1"/>
        </dgm:presLayoutVars>
      </dgm:prSet>
      <dgm:spPr/>
    </dgm:pt>
    <dgm:pt modelId="{A6862D17-BBCA-442D-A846-F82B8EE58369}" type="pres">
      <dgm:prSet presAssocID="{49DAB297-CBB6-4DC2-98ED-5288E503BAC8}" presName="spaceBetweenRectangles" presStyleCnt="0"/>
      <dgm:spPr/>
    </dgm:pt>
    <dgm:pt modelId="{FE060D3B-9BC6-422D-B0D5-935CEDA16FCE}" type="pres">
      <dgm:prSet presAssocID="{1DE31F6A-1213-4C64-89A3-36571A0422EE}" presName="parentLin" presStyleCnt="0"/>
      <dgm:spPr/>
    </dgm:pt>
    <dgm:pt modelId="{B068F0F4-914A-4140-A511-3BABF24781ED}" type="pres">
      <dgm:prSet presAssocID="{1DE31F6A-1213-4C64-89A3-36571A0422E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CCC19A8-5DAF-41C2-8084-7B72F0BBB028}" type="pres">
      <dgm:prSet presAssocID="{1DE31F6A-1213-4C64-89A3-36571A0422EE}" presName="parentText" presStyleLbl="node1" presStyleIdx="2" presStyleCnt="3" custScaleX="138840" custScaleY="123384" custLinFactNeighborX="40619" custLinFactNeighborY="-22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2E5C-1D28-4CCA-96F9-FCEE4512A545}" type="pres">
      <dgm:prSet presAssocID="{1DE31F6A-1213-4C64-89A3-36571A0422EE}" presName="negativeSpace" presStyleCnt="0"/>
      <dgm:spPr/>
    </dgm:pt>
    <dgm:pt modelId="{B773B156-1157-4B33-BC07-734383BA92BC}" type="pres">
      <dgm:prSet presAssocID="{1DE31F6A-1213-4C64-89A3-36571A0422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8FCE924-3615-417B-93F2-64F627AED9A9}" type="presOf" srcId="{35663ADE-2609-4490-84B6-5C37BD50937C}" destId="{F86938AD-B1F1-409F-A75D-2B866C880317}" srcOrd="1" destOrd="0" presId="urn:microsoft.com/office/officeart/2005/8/layout/list1"/>
    <dgm:cxn modelId="{D5225699-7471-4750-AECD-1AF0DD35A0D2}" type="presOf" srcId="{6CDC365D-84FA-43E6-9C4B-1FC531EA3E35}" destId="{55B0C439-DAAA-4735-86F2-F504636A0709}" srcOrd="1" destOrd="0" presId="urn:microsoft.com/office/officeart/2005/8/layout/list1"/>
    <dgm:cxn modelId="{50889414-9094-4599-8703-60EA5D58E349}" srcId="{0DA63A8F-E300-479F-9E0A-74038D36B1F1}" destId="{1DE31F6A-1213-4C64-89A3-36571A0422EE}" srcOrd="2" destOrd="0" parTransId="{7DF884E7-57C5-4EFD-AD15-31AA24A681B8}" sibTransId="{5A8A99C6-E44B-4133-B9EF-6942171F0646}"/>
    <dgm:cxn modelId="{23313C5B-9A6C-4523-B4F0-738AE29B046D}" type="presOf" srcId="{0DA63A8F-E300-479F-9E0A-74038D36B1F1}" destId="{3D9DBA83-BF01-46AA-9BD9-55A1194053D2}" srcOrd="0" destOrd="0" presId="urn:microsoft.com/office/officeart/2005/8/layout/list1"/>
    <dgm:cxn modelId="{E8ED8473-2AB4-4D56-B280-DE48EBDE9A15}" srcId="{0DA63A8F-E300-479F-9E0A-74038D36B1F1}" destId="{35663ADE-2609-4490-84B6-5C37BD50937C}" srcOrd="0" destOrd="0" parTransId="{46AE78AF-3844-4C08-896F-5FD538C8D3FF}" sibTransId="{A93ED87A-E65E-465C-ADBE-E572C1C96F13}"/>
    <dgm:cxn modelId="{01AD37DE-50D8-426B-9627-D366785D0657}" type="presOf" srcId="{6CDC365D-84FA-43E6-9C4B-1FC531EA3E35}" destId="{81150A33-8B15-4045-982F-0A81ED051E58}" srcOrd="0" destOrd="0" presId="urn:microsoft.com/office/officeart/2005/8/layout/list1"/>
    <dgm:cxn modelId="{9AC36142-D720-4C0C-B4CD-E8736AA324AE}" type="presOf" srcId="{1DE31F6A-1213-4C64-89A3-36571A0422EE}" destId="{ECCC19A8-5DAF-41C2-8084-7B72F0BBB028}" srcOrd="1" destOrd="0" presId="urn:microsoft.com/office/officeart/2005/8/layout/list1"/>
    <dgm:cxn modelId="{34455171-1DAB-431D-839A-CF13E865F685}" type="presOf" srcId="{1DE31F6A-1213-4C64-89A3-36571A0422EE}" destId="{B068F0F4-914A-4140-A511-3BABF24781ED}" srcOrd="0" destOrd="0" presId="urn:microsoft.com/office/officeart/2005/8/layout/list1"/>
    <dgm:cxn modelId="{07377ACB-28A1-432D-86BB-24C8E3301B42}" srcId="{0DA63A8F-E300-479F-9E0A-74038D36B1F1}" destId="{6CDC365D-84FA-43E6-9C4B-1FC531EA3E35}" srcOrd="1" destOrd="0" parTransId="{B2534FFF-2A50-401D-9092-7D9DA75E933F}" sibTransId="{49DAB297-CBB6-4DC2-98ED-5288E503BAC8}"/>
    <dgm:cxn modelId="{D700EAD1-865C-4BA9-9B17-31EBAC640B2B}" type="presOf" srcId="{35663ADE-2609-4490-84B6-5C37BD50937C}" destId="{407C4E6A-D224-434B-A063-1BCDF6F99C8B}" srcOrd="0" destOrd="0" presId="urn:microsoft.com/office/officeart/2005/8/layout/list1"/>
    <dgm:cxn modelId="{A31C5542-3348-4F18-A9A0-4AD22038F88A}" type="presParOf" srcId="{3D9DBA83-BF01-46AA-9BD9-55A1194053D2}" destId="{9BD13981-5D0F-4E4D-9C8A-45D5C3A9B1CC}" srcOrd="0" destOrd="0" presId="urn:microsoft.com/office/officeart/2005/8/layout/list1"/>
    <dgm:cxn modelId="{E82FD914-81DC-40EE-BF15-FBECF0A09464}" type="presParOf" srcId="{9BD13981-5D0F-4E4D-9C8A-45D5C3A9B1CC}" destId="{407C4E6A-D224-434B-A063-1BCDF6F99C8B}" srcOrd="0" destOrd="0" presId="urn:microsoft.com/office/officeart/2005/8/layout/list1"/>
    <dgm:cxn modelId="{2BB38486-3360-4468-915D-40D88BBEBEDA}" type="presParOf" srcId="{9BD13981-5D0F-4E4D-9C8A-45D5C3A9B1CC}" destId="{F86938AD-B1F1-409F-A75D-2B866C880317}" srcOrd="1" destOrd="0" presId="urn:microsoft.com/office/officeart/2005/8/layout/list1"/>
    <dgm:cxn modelId="{11AC9166-1CE4-4FCD-9E21-C739625E2C52}" type="presParOf" srcId="{3D9DBA83-BF01-46AA-9BD9-55A1194053D2}" destId="{6C9BC4D1-2D0E-4A9F-9675-2AEA42B83F7C}" srcOrd="1" destOrd="0" presId="urn:microsoft.com/office/officeart/2005/8/layout/list1"/>
    <dgm:cxn modelId="{BCD20F9D-60D4-4BA2-B721-12BC45FE3A8C}" type="presParOf" srcId="{3D9DBA83-BF01-46AA-9BD9-55A1194053D2}" destId="{6DA218F6-051F-4DB2-BF18-63FF44404C0C}" srcOrd="2" destOrd="0" presId="urn:microsoft.com/office/officeart/2005/8/layout/list1"/>
    <dgm:cxn modelId="{7D1150D9-CC21-44C6-B0E5-E6E7279E914C}" type="presParOf" srcId="{3D9DBA83-BF01-46AA-9BD9-55A1194053D2}" destId="{8C2E5489-FD4C-43AA-8068-DCA0824FF25C}" srcOrd="3" destOrd="0" presId="urn:microsoft.com/office/officeart/2005/8/layout/list1"/>
    <dgm:cxn modelId="{509283B2-B9F5-484F-9C6A-5601B7C70F19}" type="presParOf" srcId="{3D9DBA83-BF01-46AA-9BD9-55A1194053D2}" destId="{01AA8A99-E17F-4F31-9E89-7F3702169146}" srcOrd="4" destOrd="0" presId="urn:microsoft.com/office/officeart/2005/8/layout/list1"/>
    <dgm:cxn modelId="{2942161A-7A4F-45CE-AE87-E4D232EBC834}" type="presParOf" srcId="{01AA8A99-E17F-4F31-9E89-7F3702169146}" destId="{81150A33-8B15-4045-982F-0A81ED051E58}" srcOrd="0" destOrd="0" presId="urn:microsoft.com/office/officeart/2005/8/layout/list1"/>
    <dgm:cxn modelId="{94BE71DE-9F24-4C5F-8E58-E1365CF9ED0C}" type="presParOf" srcId="{01AA8A99-E17F-4F31-9E89-7F3702169146}" destId="{55B0C439-DAAA-4735-86F2-F504636A0709}" srcOrd="1" destOrd="0" presId="urn:microsoft.com/office/officeart/2005/8/layout/list1"/>
    <dgm:cxn modelId="{29EEAF96-A171-4C31-9140-51A46221D35B}" type="presParOf" srcId="{3D9DBA83-BF01-46AA-9BD9-55A1194053D2}" destId="{C7594D00-0113-4369-8013-6DB7885D17B7}" srcOrd="5" destOrd="0" presId="urn:microsoft.com/office/officeart/2005/8/layout/list1"/>
    <dgm:cxn modelId="{067E7FE6-6F77-4F41-B906-86DE2EFAC869}" type="presParOf" srcId="{3D9DBA83-BF01-46AA-9BD9-55A1194053D2}" destId="{3E30DE09-1F9C-4DDC-BBE9-608BDEEC3611}" srcOrd="6" destOrd="0" presId="urn:microsoft.com/office/officeart/2005/8/layout/list1"/>
    <dgm:cxn modelId="{E994EE64-FD6B-448D-8BAC-99020061A0F7}" type="presParOf" srcId="{3D9DBA83-BF01-46AA-9BD9-55A1194053D2}" destId="{A6862D17-BBCA-442D-A846-F82B8EE58369}" srcOrd="7" destOrd="0" presId="urn:microsoft.com/office/officeart/2005/8/layout/list1"/>
    <dgm:cxn modelId="{D241C716-98E7-4DD9-BFD6-3C8523CF9DFC}" type="presParOf" srcId="{3D9DBA83-BF01-46AA-9BD9-55A1194053D2}" destId="{FE060D3B-9BC6-422D-B0D5-935CEDA16FCE}" srcOrd="8" destOrd="0" presId="urn:microsoft.com/office/officeart/2005/8/layout/list1"/>
    <dgm:cxn modelId="{DA7BC7EC-B7C6-4E33-9B11-9AD7F266E535}" type="presParOf" srcId="{FE060D3B-9BC6-422D-B0D5-935CEDA16FCE}" destId="{B068F0F4-914A-4140-A511-3BABF24781ED}" srcOrd="0" destOrd="0" presId="urn:microsoft.com/office/officeart/2005/8/layout/list1"/>
    <dgm:cxn modelId="{75C9AA7F-A26D-46B0-942A-1416FFF92A03}" type="presParOf" srcId="{FE060D3B-9BC6-422D-B0D5-935CEDA16FCE}" destId="{ECCC19A8-5DAF-41C2-8084-7B72F0BBB028}" srcOrd="1" destOrd="0" presId="urn:microsoft.com/office/officeart/2005/8/layout/list1"/>
    <dgm:cxn modelId="{8C4C40DB-86DF-402A-99E6-3992C840BC27}" type="presParOf" srcId="{3D9DBA83-BF01-46AA-9BD9-55A1194053D2}" destId="{35B72E5C-1D28-4CCA-96F9-FCEE4512A545}" srcOrd="9" destOrd="0" presId="urn:microsoft.com/office/officeart/2005/8/layout/list1"/>
    <dgm:cxn modelId="{1F154812-8DE7-45F2-8275-88EF710758F5}" type="presParOf" srcId="{3D9DBA83-BF01-46AA-9BD9-55A1194053D2}" destId="{B773B156-1157-4B33-BC07-734383BA92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218F6-051F-4DB2-BF18-63FF44404C0C}">
      <dsp:nvSpPr>
        <dsp:cNvPr id="0" name=""/>
        <dsp:cNvSpPr/>
      </dsp:nvSpPr>
      <dsp:spPr>
        <a:xfrm>
          <a:off x="0" y="1216086"/>
          <a:ext cx="9144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938AD-B1F1-409F-A75D-2B866C880317}">
      <dsp:nvSpPr>
        <dsp:cNvPr id="0" name=""/>
        <dsp:cNvSpPr/>
      </dsp:nvSpPr>
      <dsp:spPr>
        <a:xfrm>
          <a:off x="0" y="286608"/>
          <a:ext cx="8543915" cy="176391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Байыркы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Грециянын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ээлеген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орду, </a:t>
          </a:r>
          <a:r>
            <a:rPr lang="ru-RU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географиялык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</a:t>
          </a:r>
          <a:r>
            <a:rPr lang="ru-RU" sz="3200" kern="1200" dirty="0" err="1" smtClean="0">
              <a:solidFill>
                <a:schemeClr val="tx1"/>
              </a:solidFill>
              <a:latin typeface="Times New Roman" pitchFamily="18" charset="0"/>
              <a:ea typeface="Verdana"/>
              <a:cs typeface="Times New Roman" pitchFamily="18" charset="0"/>
            </a:rPr>
            <a:t>өйрөсү, шаарлары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ea typeface="Verdana"/>
              <a:cs typeface="Times New Roman" pitchFamily="18" charset="0"/>
            </a:rPr>
            <a:t> 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туурасында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туурасында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маалымат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аласыӊар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107" y="372715"/>
        <a:ext cx="8371701" cy="1591700"/>
      </dsp:txXfrm>
    </dsp:sp>
    <dsp:sp modelId="{3E30DE09-1F9C-4DDC-BBE9-608BDEEC3611}">
      <dsp:nvSpPr>
        <dsp:cNvPr id="0" name=""/>
        <dsp:cNvSpPr/>
      </dsp:nvSpPr>
      <dsp:spPr>
        <a:xfrm>
          <a:off x="0" y="3716909"/>
          <a:ext cx="9144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0C439-DAAA-4735-86F2-F504636A0709}">
      <dsp:nvSpPr>
        <dsp:cNvPr id="0" name=""/>
        <dsp:cNvSpPr/>
      </dsp:nvSpPr>
      <dsp:spPr>
        <a:xfrm>
          <a:off x="428597" y="2514288"/>
          <a:ext cx="8315343" cy="186722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«цивилизация», «</a:t>
          </a:r>
          <a:r>
            <a:rPr lang="ru-RU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мамлекет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», «</a:t>
          </a:r>
          <a:r>
            <a:rPr lang="ru-RU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маданият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деген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орчундуу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тарыхый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түшүнүкт</a:t>
          </a:r>
          <a:r>
            <a:rPr lang="ru-RU" sz="3200" kern="1200" dirty="0" err="1" smtClean="0">
              <a:solidFill>
                <a:schemeClr val="tx1"/>
              </a:solidFill>
              <a:latin typeface="Times New Roman" pitchFamily="18" charset="0"/>
              <a:ea typeface="Verdana"/>
              <a:cs typeface="Times New Roman" pitchFamily="18" charset="0"/>
            </a:rPr>
            <a:t>өр  тууралуу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ea typeface="Verdana"/>
              <a:cs typeface="Times New Roman" pitchFamily="18" charset="0"/>
            </a:rPr>
            <a:t>  ой </a:t>
          </a:r>
          <a:r>
            <a:rPr lang="ru-RU" sz="3200" kern="1200" dirty="0" err="1" smtClean="0">
              <a:solidFill>
                <a:schemeClr val="tx1"/>
              </a:solidFill>
              <a:latin typeface="Times New Roman" pitchFamily="18" charset="0"/>
              <a:ea typeface="Verdana"/>
              <a:cs typeface="Times New Roman" pitchFamily="18" charset="0"/>
            </a:rPr>
            <a:t>жүгүртүп  талкуулайсыӊар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9747" y="2605438"/>
        <a:ext cx="8133043" cy="1684922"/>
      </dsp:txXfrm>
    </dsp:sp>
    <dsp:sp modelId="{B773B156-1157-4B33-BC07-734383BA92BC}">
      <dsp:nvSpPr>
        <dsp:cNvPr id="0" name=""/>
        <dsp:cNvSpPr/>
      </dsp:nvSpPr>
      <dsp:spPr>
        <a:xfrm>
          <a:off x="0" y="5807427"/>
          <a:ext cx="9144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C19A8-5DAF-41C2-8084-7B72F0BBB028}">
      <dsp:nvSpPr>
        <dsp:cNvPr id="0" name=""/>
        <dsp:cNvSpPr/>
      </dsp:nvSpPr>
      <dsp:spPr>
        <a:xfrm>
          <a:off x="448058" y="4914849"/>
          <a:ext cx="8695941" cy="1456918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Тарыхый</a:t>
          </a:r>
          <a:r>
            <a:rPr lang="ru-RU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, </a:t>
          </a:r>
          <a:r>
            <a:rPr lang="ru-RU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маданий</a:t>
          </a:r>
          <a:r>
            <a:rPr lang="ru-RU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баалуулуктарды</a:t>
          </a:r>
          <a:r>
            <a:rPr lang="ru-RU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сактоого</a:t>
          </a:r>
          <a:r>
            <a:rPr lang="ru-RU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жаратылышты</a:t>
          </a:r>
          <a:r>
            <a:rPr lang="ru-RU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коргоого</a:t>
          </a:r>
          <a:r>
            <a:rPr lang="ru-RU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үйр</a:t>
          </a:r>
          <a:r>
            <a:rPr lang="ru-RU" sz="3600" kern="1200" dirty="0" err="1" smtClean="0">
              <a:solidFill>
                <a:schemeClr val="tx1"/>
              </a:solidFill>
              <a:latin typeface="Times New Roman" pitchFamily="18" charset="0"/>
              <a:ea typeface="Verdana"/>
              <a:cs typeface="Times New Roman" pitchFamily="18" charset="0"/>
            </a:rPr>
            <a:t>өнөсүӊөр</a:t>
          </a:r>
          <a:endParaRPr lang="ru-RU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9179" y="4985970"/>
        <a:ext cx="8553699" cy="1314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F5A6C-7680-42C4-A96D-45B1DC2296EE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CD5A0-8F15-41E0-9A06-0BD5B922E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80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36E22-3CAD-474F-A31C-56FA3CD57D5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82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3AA5-AC29-4857-8BEC-990E6E5C987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B79D-5116-40D8-A9AC-B718D81A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3AA5-AC29-4857-8BEC-990E6E5C987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B79D-5116-40D8-A9AC-B718D81A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3AA5-AC29-4857-8BEC-990E6E5C987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B79D-5116-40D8-A9AC-B718D81A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3AA5-AC29-4857-8BEC-990E6E5C987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B79D-5116-40D8-A9AC-B718D81A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3AA5-AC29-4857-8BEC-990E6E5C987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B79D-5116-40D8-A9AC-B718D81A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3AA5-AC29-4857-8BEC-990E6E5C987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B79D-5116-40D8-A9AC-B718D81A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3AA5-AC29-4857-8BEC-990E6E5C987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B79D-5116-40D8-A9AC-B718D81A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3AA5-AC29-4857-8BEC-990E6E5C987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B79D-5116-40D8-A9AC-B718D81A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3AA5-AC29-4857-8BEC-990E6E5C987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B79D-5116-40D8-A9AC-B718D81A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3AA5-AC29-4857-8BEC-990E6E5C987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B79D-5116-40D8-A9AC-B718D81A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3AA5-AC29-4857-8BEC-990E6E5C987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B79D-5116-40D8-A9AC-B718D81A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73AA5-AC29-4857-8BEC-990E6E5C987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CB79D-5116-40D8-A9AC-B718D81A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лок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85786" y="1071546"/>
            <a:ext cx="8149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4500570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09495"/>
              </p:ext>
            </p:extLst>
          </p:nvPr>
        </p:nvGraphicFramePr>
        <p:xfrm>
          <a:off x="1000100" y="1000109"/>
          <a:ext cx="7143800" cy="4046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8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157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Тарых</a:t>
                      </a:r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41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 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417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Сабактын</a:t>
                      </a: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2400" b="0" dirty="0" err="1" smtClean="0">
                          <a:latin typeface="Times New Roman" pitchFamily="18" charset="0"/>
                          <a:ea typeface="Verdana"/>
                          <a:cs typeface="Times New Roman" pitchFamily="18" charset="0"/>
                        </a:rPr>
                        <a:t>өтүлүүчү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ea typeface="Verdana"/>
                          <a:cs typeface="Times New Roman" pitchFamily="18" charset="0"/>
                        </a:rPr>
                        <a:t> 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2400" b="0" dirty="0" err="1" smtClean="0">
                          <a:latin typeface="Times New Roman" pitchFamily="18" charset="0"/>
                          <a:ea typeface="Verdana"/>
                          <a:cs typeface="Times New Roman" pitchFamily="18" charset="0"/>
                        </a:rPr>
                        <a:t>өөнөтү</a:t>
                      </a:r>
                      <a:endParaRPr lang="ru-RU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64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Чейрек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769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Жума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y-KG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769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Сабак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14612" y="5286388"/>
            <a:ext cx="5572164" cy="10001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i="1" dirty="0" err="1" smtClean="0">
                <a:latin typeface="Times New Roman" pitchFamily="18" charset="0"/>
                <a:cs typeface="Times New Roman" pitchFamily="18" charset="0"/>
              </a:rPr>
              <a:t>Нурдин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 smtClean="0">
                <a:latin typeface="Times New Roman" pitchFamily="18" charset="0"/>
                <a:cs typeface="Times New Roman" pitchFamily="18" charset="0"/>
              </a:rPr>
              <a:t>кызы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 smtClean="0">
                <a:latin typeface="Times New Roman" pitchFamily="18" charset="0"/>
                <a:cs typeface="Times New Roman" pitchFamily="18" charset="0"/>
              </a:rPr>
              <a:t>Айнура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59039"/>
      </p:ext>
    </p:extLst>
  </p:cSld>
  <p:clrMapOvr>
    <a:masterClrMapping/>
  </p:clrMapOvr>
  <p:transition advTm="173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714876" cy="30003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Таптык коом жана мамлекет алгач б.з.ч. 2-миң жылдыкта Критте пайда болгон.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4071942"/>
            <a:ext cx="4429124" cy="27860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Англиялык археолог Артур Эванс 1894-ж.таап Криттик мифтик падыша Миностун атынан «Миной цивилизациясы» деп атайт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" y="3000372"/>
            <a:ext cx="4704472" cy="3857628"/>
          </a:xfrm>
          <a:prstGeom prst="rect">
            <a:avLst/>
          </a:prstGeom>
        </p:spPr>
      </p:pic>
      <p:pic>
        <p:nvPicPr>
          <p:cNvPr id="10" name="Объект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280" y="10154"/>
            <a:ext cx="4418720" cy="40617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y-KG" dirty="0" smtClean="0"/>
              <a:t>Б.з.ч.2-миң жылдыктын биринчи</a:t>
            </a:r>
            <a:endParaRPr lang="ru-RU" dirty="0"/>
          </a:p>
        </p:txBody>
      </p:sp>
      <p:pic>
        <p:nvPicPr>
          <p:cNvPr id="4" name="Содержимое 3" descr="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51520" y="274638"/>
            <a:ext cx="4464496" cy="6322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Б.з.ч.2-миң жылдыктын биринчи жарымында Криттин экономикалык абалы чыңдалган, коло куралдары көп тараган, ири имараттарды курушкан, падыша сарайлар, коп кабаттуу үйлөр курулган.</a:t>
            </a:r>
          </a:p>
          <a:p>
            <a:pPr algn="ctr"/>
            <a:r>
              <a:rPr lang="ky-KG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Б.з.ч.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ky-KG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XVII</a:t>
            </a:r>
            <a:r>
              <a:rPr lang="ky-KG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кк.карападан идиш жасоону өздөштүрүшкөн. Төрт дөңгөлөктүү араба жасоону ойлоп табышкан, алгач пиктографиялык жазууну, кийинчерээк иероглифти колдонушкан.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96" y="274638"/>
            <a:ext cx="4042792" cy="3154362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3501008"/>
            <a:ext cx="3996952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5072066" y="285728"/>
            <a:ext cx="3786182" cy="61436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Б.з.ч. 1600-1100жж. Крит архитектурасы жана искусствосу өнүгөт, эң мыкты эстеликтерди курушат. Кносстогу падыша сарайы 16 миң метр ээлеп, жүздөгөн бөлмөлөрдөн турат.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404665"/>
            <a:ext cx="4832600" cy="2808312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" y="3429000"/>
            <a:ext cx="4900618" cy="30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6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51520" y="334438"/>
            <a:ext cx="4536504" cy="28785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Кеме куруу иши жакшырган, Крит Египет, Сирия, Финикия , Микендик Грекия  менен тыгыз байланышта соода жүргүзүшкөн.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573016"/>
            <a:ext cx="4536504" cy="2952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Б.з.ч. 1450-ж. Криттин түндүк жагындагы анча чоң эмес аралда жанар тоо атылып, Крит  маданиятын толук кыйраткан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0" y="404664"/>
            <a:ext cx="3821400" cy="2808312"/>
          </a:xfrm>
          <a:prstGeom prst="rect">
            <a:avLst/>
          </a:prstGeom>
        </p:spPr>
      </p:pic>
      <p:pic>
        <p:nvPicPr>
          <p:cNvPr id="9" name="Объект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4" y="3573016"/>
            <a:ext cx="3852936" cy="296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40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75801" y="285728"/>
            <a:ext cx="4786314" cy="113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Троя согушу 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1696543"/>
            <a:ext cx="4710595" cy="4968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Кичи Азияда деңизден анча алыс эмес Троя шаары болгон. Б.з.ч.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XVI- XIV</a:t>
            </a:r>
            <a:r>
              <a:rPr lang="ky-KG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кк.Троя шаары гүлдөп өнүккөн.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32" y="275286"/>
            <a:ext cx="3567640" cy="2865681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32" y="3284983"/>
            <a:ext cx="3678847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42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5" descr="макед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57752" cy="5429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643578"/>
            <a:ext cx="4786314" cy="857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Македонский 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285728"/>
            <a:ext cx="3786182" cy="61436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Филип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өлгөн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соӊ баласы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Александр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бийликке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келет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Ал  бала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чагынан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эле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акылдуу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тереӊ  билим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алууга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ынтызар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болгон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математика,  медицина,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тарых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саясат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жана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исскуство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илимдерине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абдан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кызыккан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2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429123" cy="4525963"/>
          </a:xfrm>
        </p:spPr>
      </p:pic>
      <p:pic>
        <p:nvPicPr>
          <p:cNvPr id="5" name="Содержимое 3" descr="макед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571744"/>
            <a:ext cx="4714876" cy="42862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9124" y="0"/>
            <a:ext cx="4714876" cy="2786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Македония Александр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Македонскийдин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убагында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анын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чыгышка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жасаган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баскынчылык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жортуулдарын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натыйжасында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түзүлг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өн дүйнөлүк державанын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борбору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болгон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42926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Б.з.ч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336-323-ж.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5" descr="македо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9768"/>
            <a:ext cx="9144000" cy="51482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714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Балкан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жарым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аралынан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тартып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Инд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дарыясына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чейин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созулган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империя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ат ма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3999" cy="550070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5003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Персия, Сирия,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Финикия,Египет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Индия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мамлекеттерин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каратып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Египет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мамлекетине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өзүнүн аты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менен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Александрия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шаарын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негиздеген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Борбору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Вавилон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болгон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Блок-схема: несколько документов 4"/>
          <p:cNvSpPr/>
          <p:nvPr/>
        </p:nvSpPr>
        <p:spPr>
          <a:xfrm>
            <a:off x="0" y="0"/>
            <a:ext cx="9144000" cy="6429396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Б.з.ч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323-ж.Александр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капыстан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өлөт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Аскер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башчыларынын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ортосунда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бийлик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үчүн күрөш күчөйт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Кийин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империя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бир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нече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майда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падышачылыктарга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бөлүнүп кетет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Жаӊыдан  түзүлгөн  мамлекеттерде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маданияттын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эллиндик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деп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аталган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түрү  калыптанат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Эллинизм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байыркы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гректердин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жана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байыркы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чыгыштын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дүйнөсүн күч менен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бириктирүүнүн  натыйжасында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келип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чыккан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5143503" cy="6858000"/>
          </a:xfrm>
        </p:spPr>
      </p:pic>
      <p:sp>
        <p:nvSpPr>
          <p:cNvPr id="5" name="Вертикальный свиток 4"/>
          <p:cNvSpPr/>
          <p:nvPr/>
        </p:nvSpPr>
        <p:spPr>
          <a:xfrm>
            <a:off x="4500562" y="0"/>
            <a:ext cx="4643438" cy="6858000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Киришүү   этабы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Уюштуруу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Жагымдуу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маанай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түзүү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Блок-схема: несколько документов 4"/>
          <p:cNvSpPr/>
          <p:nvPr/>
        </p:nvSpPr>
        <p:spPr>
          <a:xfrm>
            <a:off x="0" y="357166"/>
            <a:ext cx="9144000" cy="5929354"/>
          </a:xfrm>
          <a:prstGeom prst="flowChartMulti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Эллиндерди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тил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салт-санаа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үрп-адат,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дин,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жазуу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бириктирип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турган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Эллинизм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б.з.ч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IV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к.жаралып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б.з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к.ортосуна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чейин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жашаган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рим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маданияты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Эллинизмдин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борборлору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Египетте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Александрия,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Сирияда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Антиохия,Кичи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Азияда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Пергам, Родос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аралдары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Афины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болгон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але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ал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09768"/>
            <a:ext cx="9144000" cy="5148231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714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Нил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дарыячынын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дельтасында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Александр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негиздеген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Египет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падышалыгынын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борбору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–Александрия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Ортолук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деӊизиндеги эӊ  чоӊ  шаарга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айланган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лекс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14554"/>
            <a:ext cx="9144000" cy="464344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285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Нил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дарыясы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аркылуу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Египеттен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жакка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эгин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папирус 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Нубиядан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алтын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пилдин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өөгүн алып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келишкен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Театр,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падышанын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кооз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сарайлары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гимназиялар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жана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атактуу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Мусей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болгон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Alexandr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5143503" cy="6858001"/>
          </a:xfrm>
          <a:solidFill>
            <a:schemeClr val="bg2">
              <a:lumMod val="75000"/>
            </a:schemeClr>
          </a:solidFill>
        </p:spPr>
      </p:pic>
      <p:sp>
        <p:nvSpPr>
          <p:cNvPr id="7" name="Прямоугольник 6"/>
          <p:cNvSpPr/>
          <p:nvPr/>
        </p:nvSpPr>
        <p:spPr>
          <a:xfrm>
            <a:off x="5143504" y="0"/>
            <a:ext cx="4000496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Музейде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асман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жаркырагын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байкай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турган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обсерватория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эбегейсиз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китепкана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болгон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Китепканада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папируска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пергаментке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жазылган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700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миӊге чукул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кол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жазма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болгон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Александрияда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б.з.ч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атактуу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геометр Евклид,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Сицилиядан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грек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окумуштуусу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Архимед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иштеген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5926"/>
            <a:ext cx="9144000" cy="507207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7859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Б.з.ч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280-жылдар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ченде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Ортолук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деӊиздин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Фарос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аралында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кемелер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үчүн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мунара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курулган.Бул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мунаранын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бийиктиги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120м.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еткен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Египет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падышасы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Птоломейдин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тушунда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курулган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лекс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643702" cy="3990975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929066"/>
            <a:ext cx="9144000" cy="29289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Фарос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мунарасы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өлүктөн  турган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Алдыӊкы  бөлүгүндө  жумушчулар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менен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аскерлер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байыр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алып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үстү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8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бурчтуу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болуп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ал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аркылуу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эӊ үстүнкү  мунарага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көтөрүлүп  чыгышчу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 Ал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жерде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от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күйүп турган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Отту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кемедегилер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чакырым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алыстыктан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байкашкан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0"/>
            <a:ext cx="2500298" cy="3857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жаерде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Зевстин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айкели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жайгашкан.б.з.ч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кылымда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мунара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титир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өөнүн кесепетинин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кулаган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ятиугольник 4"/>
          <p:cNvSpPr/>
          <p:nvPr/>
        </p:nvSpPr>
        <p:spPr>
          <a:xfrm>
            <a:off x="785786" y="285728"/>
            <a:ext cx="7858180" cy="1143008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Ойлонуу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этабы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c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1678"/>
            <a:ext cx="3763179" cy="3143272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3000364" y="1785926"/>
            <a:ext cx="6143636" cy="392909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өздөрдүн  маанисин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түшүндүргүлө: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Блок-схема: несколько документов 4"/>
          <p:cNvSpPr/>
          <p:nvPr/>
        </p:nvSpPr>
        <p:spPr>
          <a:xfrm>
            <a:off x="0" y="500042"/>
            <a:ext cx="9144000" cy="5715040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Дүйн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өнүн кереметтери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, маяк, Эллинизм, империя, Мусей , папирус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сурооо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6322"/>
            <a:ext cx="6286512" cy="2071678"/>
          </a:xfrm>
          <a:prstGeom prst="rect">
            <a:avLst/>
          </a:prstGeom>
        </p:spPr>
      </p:pic>
      <p:pic>
        <p:nvPicPr>
          <p:cNvPr id="7" name="Содержимое 3" descr="1-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08" y="357166"/>
            <a:ext cx="2428892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3" descr="c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71800" cy="2643206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857488" y="571480"/>
            <a:ext cx="5715040" cy="2571768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Бышыктоо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үчүн  суроолор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суроооо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714752"/>
            <a:ext cx="5786478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или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Блок-схема: документ 4"/>
          <p:cNvSpPr/>
          <p:nvPr/>
        </p:nvSpPr>
        <p:spPr>
          <a:xfrm>
            <a:off x="357158" y="357166"/>
            <a:ext cx="8429684" cy="5929354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Македонский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анын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империясы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тууралуу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бергиле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Фарос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маягы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туурасында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бергиле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Александрия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кайсы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шаарда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жайгашкан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Эллинизм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эмне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989" y="4643446"/>
            <a:ext cx="5079011" cy="221455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ятиугольник 4"/>
          <p:cNvSpPr/>
          <p:nvPr/>
        </p:nvSpPr>
        <p:spPr>
          <a:xfrm>
            <a:off x="642910" y="357166"/>
            <a:ext cx="8501090" cy="128588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Жыйынтыктоо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714348" y="2000240"/>
            <a:ext cx="8143932" cy="4143404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Эллинизм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байыркы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гректердин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байыркы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чыгыш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дүйн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өлөрүнүн  биригүүсүнүн натыйжасында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жаӊы  түзүлгөн  маданият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ятиугольник 4"/>
          <p:cNvSpPr/>
          <p:nvPr/>
        </p:nvSpPr>
        <p:spPr>
          <a:xfrm>
            <a:off x="642910" y="357166"/>
            <a:ext cx="8501090" cy="128588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Үйг</a:t>
            </a:r>
            <a:r>
              <a:rPr lang="ru-RU" sz="54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</a:t>
            </a:r>
            <a:r>
              <a:rPr lang="ru-RU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тапшырма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642910" y="1714488"/>
            <a:ext cx="8143932" cy="4500594"/>
          </a:xfrm>
          <a:prstGeom prst="flowChartMulti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Македонскийдин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империясы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кайсы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аймактарды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кучагына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алганы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жазып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картадан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өрсөтүп бергиле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11" descr="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357166"/>
            <a:ext cx="1928794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Горизонтальный свиток 4"/>
          <p:cNvSpPr/>
          <p:nvPr/>
        </p:nvSpPr>
        <p:spPr>
          <a:xfrm>
            <a:off x="928662" y="428604"/>
            <a:ext cx="7143768" cy="142876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  тапшырмасын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кайталоо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үчүн  суроолор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8" descr="0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5646">
            <a:off x="6667526" y="1395284"/>
            <a:ext cx="2655384" cy="1669581"/>
          </a:xfrm>
          <a:prstGeom prst="rect">
            <a:avLst/>
          </a:prstGeom>
        </p:spPr>
      </p:pic>
      <p:pic>
        <p:nvPicPr>
          <p:cNvPr id="9" name="Содержимое 3" descr="c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8670"/>
            <a:ext cx="1714480" cy="2143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728" y="2357430"/>
            <a:ext cx="6500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Алгачкы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Олимпиада  </a:t>
            </a:r>
            <a:r>
              <a:rPr lang="ru-RU" sz="32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өткөн  аймактарды</a:t>
            </a:r>
            <a:r>
              <a:rPr lang="ru-RU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картадан</a:t>
            </a:r>
            <a:r>
              <a:rPr lang="ru-RU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көрсөтүп  бергиле</a:t>
            </a:r>
            <a:r>
              <a:rPr lang="ru-RU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.</a:t>
            </a:r>
          </a:p>
          <a:p>
            <a:r>
              <a:rPr lang="ru-RU" sz="32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Азыркы</a:t>
            </a:r>
            <a:r>
              <a:rPr lang="ru-RU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замандагы</a:t>
            </a:r>
            <a:r>
              <a:rPr lang="ru-RU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Олимпиадалык</a:t>
            </a:r>
            <a:r>
              <a:rPr lang="ru-RU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оюндар</a:t>
            </a:r>
            <a:r>
              <a:rPr lang="ru-RU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жөнүндө  айтып</a:t>
            </a:r>
            <a:r>
              <a:rPr lang="ru-RU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Verdana"/>
                <a:cs typeface="Times New Roman" pitchFamily="18" charset="0"/>
              </a:rPr>
              <a:t>бергиле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-19666"/>
            <a:ext cx="9144000" cy="19364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:</a:t>
            </a:r>
            <a:r>
              <a:rPr lang="ru-RU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Байыркы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Эгей </a:t>
            </a:r>
            <a:r>
              <a:rPr lang="ru-RU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дүйнөсү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57290" y="1428736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Максаты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30154650-ka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6768" y="3286124"/>
            <a:ext cx="6790464" cy="28400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5649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Байыркы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Эгей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дүйнөсү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эки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материкте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жайгашкан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аймактарды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сандаган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аралдарды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камтыйт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65313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714876" cy="30003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Гректер өз өлкөсүн Эллада деп аташып, баатыр Эллинден келип чыкканбыз дешет.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8669" y="3955868"/>
            <a:ext cx="4429124" cy="27860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Балык улоо, малчылык болгон. Темир,жез, күмүш, алтынкоргошун,мрамор алынган.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" y="2871721"/>
            <a:ext cx="4644049" cy="3962400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0"/>
            <a:ext cx="4429124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1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733</Words>
  <Application>Microsoft Office PowerPoint</Application>
  <PresentationFormat>Экран (4:3)</PresentationFormat>
  <Paragraphs>69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Б.з.ч.2-миң жылдыктын биринчи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47</cp:revision>
  <dcterms:created xsi:type="dcterms:W3CDTF">2021-04-27T08:51:55Z</dcterms:created>
  <dcterms:modified xsi:type="dcterms:W3CDTF">2022-10-29T21:00:10Z</dcterms:modified>
</cp:coreProperties>
</file>