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77" r:id="rId2"/>
    <p:sldId id="278" r:id="rId3"/>
    <p:sldId id="256" r:id="rId4"/>
    <p:sldId id="257" r:id="rId5"/>
    <p:sldId id="265" r:id="rId6"/>
    <p:sldId id="258" r:id="rId7"/>
    <p:sldId id="272" r:id="rId8"/>
    <p:sldId id="275" r:id="rId9"/>
    <p:sldId id="266" r:id="rId10"/>
    <p:sldId id="267" r:id="rId11"/>
    <p:sldId id="268" r:id="rId12"/>
    <p:sldId id="271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6" d="100"/>
          <a:sy n="66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97AB-F997-45E4-8062-5E17C4C5E5E9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0B1E-8061-4C83-91F3-84C7227AD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0B1E-8061-4C83-91F3-84C7227AD3D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CAE16C-2085-41F4-AE9B-1CE6C164C762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00718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2018-2019-окуу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жылындагы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предметтик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олимпиада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шыктуу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балдар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иштөөнүн жыйынтыгы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/>
              <a:t>Жыйынтыгында 34 окуучу алышты: </a:t>
            </a:r>
          </a:p>
          <a:p>
            <a:r>
              <a:rPr lang="ky-KG" dirty="0" smtClean="0"/>
              <a:t>С-1 -3 окуучу;</a:t>
            </a:r>
            <a:endParaRPr lang="ru-RU" dirty="0" smtClean="0"/>
          </a:p>
          <a:p>
            <a:r>
              <a:rPr lang="ky-KG" dirty="0" smtClean="0"/>
              <a:t>В-2 -5 окуучу;</a:t>
            </a:r>
            <a:endParaRPr lang="ru-RU" dirty="0" smtClean="0"/>
          </a:p>
          <a:p>
            <a:r>
              <a:rPr lang="ky-KG" dirty="0" smtClean="0"/>
              <a:t>В-1- 14 окуучу;</a:t>
            </a:r>
            <a:endParaRPr lang="ru-RU" dirty="0" smtClean="0"/>
          </a:p>
          <a:p>
            <a:r>
              <a:rPr lang="ky-KG" dirty="0" smtClean="0"/>
              <a:t>А-2 -14 окуучу.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>
                <a:solidFill>
                  <a:srgbClr val="FF0000"/>
                </a:solidFill>
              </a:rPr>
              <a:t>Немец  тили боюнча “Sprach» тил дипломуна ээ болгон окуучулар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14554"/>
            <a:ext cx="2791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7" y="1357299"/>
            <a:ext cx="8329643" cy="4768865"/>
          </a:xfrm>
        </p:spPr>
        <p:txBody>
          <a:bodyPr/>
          <a:lstStyle/>
          <a:p>
            <a:endParaRPr lang="ky-KG" dirty="0" smtClean="0"/>
          </a:p>
          <a:p>
            <a:r>
              <a:rPr lang="ky-KG" dirty="0" smtClean="0"/>
              <a:t>Жыйынтыгында 427 окуучу алышты. 4-кл. 103 окуучу. </a:t>
            </a:r>
            <a:endParaRPr lang="ru-RU" sz="2800" dirty="0" smtClean="0"/>
          </a:p>
          <a:p>
            <a:pPr lvl="2"/>
            <a:r>
              <a:rPr lang="ky-KG" dirty="0" smtClean="0"/>
              <a:t>HSK -1-      232  окуучу;</a:t>
            </a:r>
            <a:endParaRPr lang="ru-RU" dirty="0" smtClean="0"/>
          </a:p>
          <a:p>
            <a:pPr lvl="2"/>
            <a:r>
              <a:rPr lang="ky-KG" dirty="0" smtClean="0"/>
              <a:t>HSK -2-      143 окуучу;</a:t>
            </a:r>
            <a:endParaRPr lang="ru-RU" dirty="0" smtClean="0"/>
          </a:p>
          <a:p>
            <a:pPr lvl="2"/>
            <a:r>
              <a:rPr lang="ky-KG" dirty="0" smtClean="0"/>
              <a:t>HSK -3 -      28 окуучу;</a:t>
            </a:r>
            <a:endParaRPr lang="ru-RU" dirty="0" smtClean="0"/>
          </a:p>
          <a:p>
            <a:pPr lvl="2"/>
            <a:r>
              <a:rPr lang="ky-KG" dirty="0" smtClean="0"/>
              <a:t>HSK -4 -      19 окуучу;</a:t>
            </a:r>
            <a:endParaRPr lang="ru-RU" dirty="0" smtClean="0"/>
          </a:p>
          <a:p>
            <a:pPr lvl="2"/>
            <a:r>
              <a:rPr lang="ky-KG" dirty="0" smtClean="0"/>
              <a:t>HSK -5-        4 окуучу;</a:t>
            </a:r>
            <a:endParaRPr lang="ru-RU" dirty="0" smtClean="0"/>
          </a:p>
          <a:p>
            <a:pPr lvl="2"/>
            <a:r>
              <a:rPr lang="ky-KG" dirty="0" smtClean="0"/>
              <a:t>HSK -6-        1 окуучу.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>
                <a:solidFill>
                  <a:srgbClr val="FF0000"/>
                </a:solidFill>
              </a:rPr>
              <a:t>Кытай  тили боюнча “HSK” тил сертификаттары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128" y="2643182"/>
            <a:ext cx="21347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admin\Documents\Scanned Documents\hs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714884"/>
            <a:ext cx="1214446" cy="159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8-З класс Майрамбек уулу  Ырыскелди 2-орун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Кытай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көпүрөсү»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Мои документы\кытай\8cd09d74-9f8e-4100-b46c-8cf63a7b0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97460">
            <a:off x="2355501" y="2859264"/>
            <a:ext cx="4437723" cy="306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2800" dirty="0" smtClean="0">
                <a:latin typeface="Times New Roman" pitchFamily="18" charset="0"/>
                <a:cs typeface="Times New Roman" pitchFamily="18" charset="0"/>
              </a:rPr>
              <a:t>“Кагаздан кесүү”  2-орун;</a:t>
            </a:r>
          </a:p>
          <a:p>
            <a:r>
              <a:rPr lang="ky-KG" sz="2800" dirty="0" smtClean="0">
                <a:latin typeface="Times New Roman" pitchFamily="18" charset="0"/>
                <a:cs typeface="Times New Roman" pitchFamily="18" charset="0"/>
              </a:rPr>
              <a:t>“Компьютерде кытай иереоглифтерин ылдам  терүү”  1-2-3-орун;</a:t>
            </a:r>
          </a:p>
          <a:p>
            <a:r>
              <a:rPr lang="ky-KG" sz="2800" dirty="0" smtClean="0">
                <a:latin typeface="Times New Roman" pitchFamily="18" charset="0"/>
                <a:cs typeface="Times New Roman" pitchFamily="18" charset="0"/>
              </a:rPr>
              <a:t>ШОСко карата “Кыргызстан жана Кытай мамлекетинин достугу” дил баян 2-3-орун;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ky-KG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Ж.Баласагын алдындагы Конфуций институту тарабынан уюштурулган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республикалык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кароо-сынактар: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G:\Мои документы\кытай\2018 -суроттор\WhatsApp Image 2019-04-29 at 08.02.45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86190"/>
            <a:ext cx="6143668" cy="257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8"/>
            <a:ext cx="7958167" cy="9286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жылындагы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райондук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предметтик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олимпиаданын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1" y="1285860"/>
            <a:ext cx="7572428" cy="43529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3" y="1428736"/>
          <a:ext cx="8215368" cy="508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3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Предмети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Класс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Окуучунун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аты-жөнү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Мугалими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Алган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баллы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боюнча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орду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1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орус  </a:t>
                      </a: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10-Г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Алтынбекова Канышай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Каниетова</a:t>
                      </a:r>
                      <a:r>
                        <a:rPr lang="ky-KG" sz="14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Т.К.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3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кыргыз 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10-Г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Теңизбек  кызы Аделина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Баяманова Чынарбубу Орозакуновна</a:t>
                      </a:r>
                      <a:endParaRPr lang="ru-RU" sz="14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биология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10-А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Исламбекова Азиза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Токтомамбетова Айми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ра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Моңолдорова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13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химия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11-В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Султанов Темирлан 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Айдаралиева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Калипа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Сабыровна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13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математика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(тереңдетилген)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Октонов  Орозкул Табылдыевич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Осмонова Чынаркан Токтомамбетовна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Шаардык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олимпиаданын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5" y="1214422"/>
            <a:ext cx="8001056" cy="442437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6" y="1397001"/>
          <a:ext cx="8215372" cy="250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Предмети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Класс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Окуучунун аты-жөнү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Мугалими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Шаар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тарых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11-В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Аскарбекова Нарина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Оморова Кукун Салморбековна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Кытай тили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11-Б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Ажыбекова Айдана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Кыдырбек кызы Айкерим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Кытай тили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9-В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Нурсланбек уулу Чыңгыз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Кыдырбек кызы Айкерим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Кытай тили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8-З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Чолпон кызы Нурзат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Кыдырбек кызы Айкерим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71942"/>
            <a:ext cx="26146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Мои документы\суроттор\олимпиада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54413"/>
            <a:ext cx="1857389" cy="247651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143380"/>
            <a:ext cx="257173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1143001"/>
          <a:ext cx="8286807" cy="298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SimSu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SimSun"/>
                          <a:cs typeface="Times New Roman"/>
                        </a:rPr>
                        <a:t>Предмети</a:t>
                      </a:r>
                      <a:r>
                        <a:rPr lang="ru-RU" sz="2000" b="1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SimSun"/>
                          <a:cs typeface="Times New Roman"/>
                        </a:rPr>
                        <a:t>Класс        </a:t>
                      </a:r>
                      <a:endParaRPr lang="ru-RU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SimSun"/>
                          <a:cs typeface="Times New Roman"/>
                        </a:rPr>
                        <a:t>Окуучунун аты-жөнү</a:t>
                      </a:r>
                      <a:endParaRPr lang="ru-RU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SimSun"/>
                          <a:cs typeface="Times New Roman"/>
                        </a:rPr>
                        <a:t>Мугалими </a:t>
                      </a:r>
                      <a:endParaRPr lang="ru-RU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SimSun"/>
                          <a:cs typeface="Times New Roman"/>
                        </a:rPr>
                        <a:t>Орун  </a:t>
                      </a:r>
                      <a:endParaRPr lang="ru-RU" sz="20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8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1.</a:t>
                      </a:r>
                      <a:endParaRPr lang="ru-RU" sz="16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математика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9-А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 Азамат уулу Азиз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Жусупова Гульнара Акматказиевна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8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2.</a:t>
                      </a:r>
                      <a:endParaRPr lang="ru-RU" sz="16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>
                          <a:latin typeface="Times New Roman"/>
                          <a:ea typeface="SimSun"/>
                          <a:cs typeface="Times New Roman"/>
                        </a:rPr>
                        <a:t>математика</a:t>
                      </a:r>
                      <a:endParaRPr lang="ru-RU" sz="1600" b="1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9-А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Узбеков Темирлан 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Жусупова Гульнара Акматказиевна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SimSun"/>
                          <a:cs typeface="Times New Roman"/>
                        </a:rPr>
                        <a:t>3.</a:t>
                      </a:r>
                      <a:endParaRPr lang="ru-RU" sz="16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Техника 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5-К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Келгинбаев Бекзат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SimSun"/>
                          <a:cs typeface="Times New Roman"/>
                        </a:rPr>
                        <a:t>Керимкулова</a:t>
                      </a:r>
                      <a:r>
                        <a:rPr lang="ru-RU" sz="1600" b="1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SimSun"/>
                          <a:cs typeface="Times New Roman"/>
                        </a:rPr>
                        <a:t>Гүлзат Тапаевна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85729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Шаардык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изилдөө ишинин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G:\Мои документы\суроттор\изилдоо иши 20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3000396" cy="2046689"/>
          </a:xfrm>
          <a:prstGeom prst="rect">
            <a:avLst/>
          </a:prstGeom>
          <a:noFill/>
        </p:spPr>
      </p:pic>
      <p:pic>
        <p:nvPicPr>
          <p:cNvPr id="3075" name="Picture 3" descr="G:\Мои документы\суроттор\изилдоо иши 2019 Гулзат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235745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y-KG" b="1" dirty="0" smtClean="0"/>
              <a:t>        </a:t>
            </a:r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Райондук -5 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y-KG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Шаардык   -9 :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Жыйынтыгында: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 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орун  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3 окуучу;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y-KG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орун   -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окуучу;           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орун  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1 окуучу;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y-KG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орун   -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окуучу;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орун  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1 окуучу.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y-KG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endParaRPr lang="ky-KG" dirty="0" smtClean="0"/>
          </a:p>
          <a:p>
            <a:endParaRPr lang="ky-KG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9"/>
            <a:ext cx="8258205" cy="582593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Предметтик олимпиада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:\2017-2018 олимпи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00438"/>
            <a:ext cx="478634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258206" cy="232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289"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Окуучулар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Мугалими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Орун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9"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r>
                        <a:rPr lang="ky-KG" sz="1800" dirty="0" smtClean="0"/>
                        <a:t>-класс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Жусупова</a:t>
                      </a:r>
                      <a:r>
                        <a:rPr lang="ky-KG" sz="1800" baseline="0" dirty="0" smtClean="0"/>
                        <a:t> Г.А.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9"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5-класс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Керимкулова Г.Т.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Шаардык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изил</a:t>
            </a:r>
            <a:r>
              <a:rPr lang="ky-KG" sz="3600" b="1" dirty="0" smtClean="0">
                <a:latin typeface="Times New Roman" pitchFamily="18" charset="0"/>
                <a:cs typeface="Times New Roman" pitchFamily="18" charset="0"/>
              </a:rPr>
              <a:t>дөө ишинин жыйынтыгы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Мои документы\суроттор\изилдоо иши 2019.jpeg"/>
          <p:cNvPicPr>
            <a:picLocks noChangeAspect="1" noChangeArrowheads="1"/>
          </p:cNvPicPr>
          <p:nvPr/>
        </p:nvPicPr>
        <p:blipFill>
          <a:blip r:embed="rId2"/>
          <a:srcRect l="24015" t="11331" r="9483" b="22167"/>
          <a:stretch>
            <a:fillRect/>
          </a:stretch>
        </p:blipFill>
        <p:spPr bwMode="auto">
          <a:xfrm rot="21014431">
            <a:off x="908933" y="3778349"/>
            <a:ext cx="3500462" cy="2594670"/>
          </a:xfrm>
          <a:prstGeom prst="rect">
            <a:avLst/>
          </a:prstGeom>
          <a:noFill/>
        </p:spPr>
      </p:pic>
      <p:pic>
        <p:nvPicPr>
          <p:cNvPr id="5" name="Picture 3" descr="G:\Мои документы\суроттор\изилдоо иши 2019 Гулзат.jpeg"/>
          <p:cNvPicPr>
            <a:picLocks noChangeAspect="1" noChangeArrowheads="1"/>
          </p:cNvPicPr>
          <p:nvPr/>
        </p:nvPicPr>
        <p:blipFill>
          <a:blip r:embed="rId3"/>
          <a:srcRect r="1690" b="25140"/>
          <a:stretch>
            <a:fillRect/>
          </a:stretch>
        </p:blipFill>
        <p:spPr bwMode="auto">
          <a:xfrm rot="764526">
            <a:off x="5720969" y="3757611"/>
            <a:ext cx="2037026" cy="275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 2-орун;</a:t>
            </a:r>
          </a:p>
          <a:p>
            <a:r>
              <a:rPr lang="ru-RU" dirty="0" smtClean="0"/>
              <a:t> 3-орун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Махмуд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Кашгари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Барскани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атындагы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Чыгыш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университети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математика олимпиада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Мои документы\суроттор\матем 20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614366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/>
              <a:t>Балдар командасы 9-10-кл. 2-орун;</a:t>
            </a:r>
          </a:p>
          <a:p>
            <a:r>
              <a:rPr lang="ky-KG" dirty="0" smtClean="0"/>
              <a:t>11-кл. 1-орун.</a:t>
            </a:r>
            <a:endParaRPr lang="ru-RU" dirty="0" smtClean="0"/>
          </a:p>
          <a:p>
            <a:r>
              <a:rPr lang="ky-KG" dirty="0" smtClean="0"/>
              <a:t>Кыздар командасы 10-11-кл.1-орун.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>
                <a:solidFill>
                  <a:srgbClr val="0070C0"/>
                </a:solidFill>
              </a:rPr>
              <a:t>“</a:t>
            </a:r>
            <a:r>
              <a:rPr lang="ky-KG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Ыйык Ата Журт” жаштар коомдук фондунун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шаардык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кароо-сынагы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ои документы\суроттор\whatsapp-image-2019-05-21-at-13.57.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2714644" cy="2071702"/>
          </a:xfrm>
          <a:prstGeom prst="rect">
            <a:avLst/>
          </a:prstGeom>
          <a:noFill/>
        </p:spPr>
      </p:pic>
      <p:pic>
        <p:nvPicPr>
          <p:cNvPr id="1027" name="Picture 3" descr="G:\Мои документы\суроттор\whatsapp-image-2019-05-21-at-13.57.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2506">
            <a:off x="371211" y="3358663"/>
            <a:ext cx="2075215" cy="2766952"/>
          </a:xfrm>
          <a:prstGeom prst="rect">
            <a:avLst/>
          </a:prstGeom>
          <a:noFill/>
        </p:spPr>
      </p:pic>
      <p:pic>
        <p:nvPicPr>
          <p:cNvPr id="1028" name="Picture 4" descr="G:\Мои документы\суроттор\whatsapp-image-2019-05-21-at-13.58.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024" y="2876770"/>
            <a:ext cx="2162810" cy="1980990"/>
          </a:xfrm>
          <a:prstGeom prst="rect">
            <a:avLst/>
          </a:prstGeom>
          <a:noFill/>
        </p:spPr>
      </p:pic>
      <p:pic>
        <p:nvPicPr>
          <p:cNvPr id="1029" name="Picture 5" descr="G:\Мои документы\суроттор\whatsapp-image-2019-05-21-at-13.58.00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9859">
            <a:off x="6745889" y="4314016"/>
            <a:ext cx="1982761" cy="2303843"/>
          </a:xfrm>
          <a:prstGeom prst="rect">
            <a:avLst/>
          </a:prstGeom>
          <a:noFill/>
        </p:spPr>
      </p:pic>
      <p:pic>
        <p:nvPicPr>
          <p:cNvPr id="1030" name="Picture 6" descr="G:\Мои документы\суроттор\whatsapp-image-2019-05-21-at-13.58.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929198"/>
            <a:ext cx="2928957" cy="1590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5"/>
            <a:ext cx="8186767" cy="4625989"/>
          </a:xfrm>
        </p:spPr>
        <p:txBody>
          <a:bodyPr>
            <a:normAutofit/>
          </a:bodyPr>
          <a:lstStyle/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Кытай багытындагы 11-Б класс: Гуачжоу, Дальян,  Вейфан, Ланчжоу</a:t>
            </a:r>
          </a:p>
          <a:p>
            <a:pPr>
              <a:buNone/>
            </a:pPr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            5 окуучу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Кытай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Эл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ЖОЖго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y-K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өткөн окуучулар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Мои документы\кытай\2018\WhatsApp Image 2019-04-19 at 10.18.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52725">
            <a:off x="7103338" y="2381997"/>
            <a:ext cx="1490172" cy="2647016"/>
          </a:xfrm>
          <a:prstGeom prst="rect">
            <a:avLst/>
          </a:prstGeom>
          <a:noFill/>
        </p:spPr>
      </p:pic>
      <p:pic>
        <p:nvPicPr>
          <p:cNvPr id="2051" name="Picture 3" descr="G:\Мои документы\кытай\2018\WhatsApp Image 2019-04-19 at 08.08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85992"/>
            <a:ext cx="1714512" cy="2461655"/>
          </a:xfrm>
          <a:prstGeom prst="rect">
            <a:avLst/>
          </a:prstGeom>
          <a:noFill/>
        </p:spPr>
      </p:pic>
      <p:pic>
        <p:nvPicPr>
          <p:cNvPr id="2052" name="Picture 4" descr="G:\Мои документы\кытай\2018\WhatsApp Image 2019-04-19 at 08.09.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4272">
            <a:off x="5062088" y="3478469"/>
            <a:ext cx="2071702" cy="2762269"/>
          </a:xfrm>
          <a:prstGeom prst="rect">
            <a:avLst/>
          </a:prstGeom>
          <a:noFill/>
        </p:spPr>
      </p:pic>
      <p:pic>
        <p:nvPicPr>
          <p:cNvPr id="2053" name="Picture 5" descr="G:\Мои документы\кытай\2018\WhatsApp Image 2019-04-19 at 08.10.25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8156">
            <a:off x="2803624" y="3876707"/>
            <a:ext cx="1768091" cy="2357454"/>
          </a:xfrm>
          <a:prstGeom prst="rect">
            <a:avLst/>
          </a:prstGeom>
          <a:noFill/>
        </p:spPr>
      </p:pic>
      <p:pic>
        <p:nvPicPr>
          <p:cNvPr id="2054" name="Picture 6" descr="5b56a154-3973-4bbe-9d41-2f7c89084cd4"/>
          <p:cNvPicPr>
            <a:picLocks noChangeAspect="1" noChangeArrowheads="1"/>
          </p:cNvPicPr>
          <p:nvPr/>
        </p:nvPicPr>
        <p:blipFill>
          <a:blip r:embed="rId6"/>
          <a:srcRect l="58511" t="4774" r="4788" b="41426"/>
          <a:stretch>
            <a:fillRect/>
          </a:stretch>
        </p:blipFill>
        <p:spPr bwMode="auto">
          <a:xfrm rot="20612979">
            <a:off x="1001116" y="2988327"/>
            <a:ext cx="1550716" cy="30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5b56a154-3973-4bbe-9d41-2f7c89084cd4"/>
          <p:cNvPicPr>
            <a:picLocks noChangeAspect="1" noChangeArrowheads="1"/>
          </p:cNvPicPr>
          <p:nvPr/>
        </p:nvPicPr>
        <p:blipFill>
          <a:blip r:embed="rId6"/>
          <a:srcRect l="58511" t="4774" r="4788" b="41426"/>
          <a:stretch>
            <a:fillRect/>
          </a:stretch>
        </p:blipFill>
        <p:spPr bwMode="auto">
          <a:xfrm rot="20612979">
            <a:off x="1040854" y="3014955"/>
            <a:ext cx="1550716" cy="30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1342</TotalTime>
  <Words>450</Words>
  <Application>Microsoft Office PowerPoint</Application>
  <PresentationFormat>Экран (4:3)</PresentationFormat>
  <Paragraphs>151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SimSun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2018-2019-окуу жылындагы райондук предметтик олимпиаданын жыйынтыгы </vt:lpstr>
      <vt:lpstr>Шаардык олимпиаданын жыйынтыгы </vt:lpstr>
      <vt:lpstr>Шаардык изилдөө ишинин  жыйынтыгы </vt:lpstr>
      <vt:lpstr>Предметтик олимпиада </vt:lpstr>
      <vt:lpstr>Шаардык илимий –изилдөө ишинин жыйынтыгы</vt:lpstr>
      <vt:lpstr>Махмуд Кашгари -Барскани атындагы Чыгыш университети математика олимпиада </vt:lpstr>
      <vt:lpstr>“Ыйык Ата Журт” жаштар коомдук фондунун шаардык кароо-сынагы </vt:lpstr>
      <vt:lpstr>Кытай Эл Республикасына ЖОЖго  өткөн окуучулар</vt:lpstr>
      <vt:lpstr>Немец  тили боюнча “Sprach» тил дипломуна ээ болгон окуучулар</vt:lpstr>
      <vt:lpstr>Кытай  тили боюнча “HSK” тил сертификаттары </vt:lpstr>
      <vt:lpstr>Республикалык «Кытай достук көпүрөсү»</vt:lpstr>
      <vt:lpstr> Ж.Баласагын алдындагы Конфуций институту тарабынан уюштурулган  республикалык кароо-сынактар: 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Шаардык олимпиаданын жыйынтыгы</dc:title>
  <dc:creator>admin</dc:creator>
  <cp:lastModifiedBy>Пользователь</cp:lastModifiedBy>
  <cp:revision>82</cp:revision>
  <dcterms:created xsi:type="dcterms:W3CDTF">2018-04-09T10:52:31Z</dcterms:created>
  <dcterms:modified xsi:type="dcterms:W3CDTF">2023-02-14T13:59:05Z</dcterms:modified>
</cp:coreProperties>
</file>