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86" r:id="rId2"/>
    <p:sldId id="288" r:id="rId3"/>
    <p:sldId id="287" r:id="rId4"/>
    <p:sldId id="282" r:id="rId5"/>
    <p:sldId id="277" r:id="rId6"/>
    <p:sldId id="280" r:id="rId7"/>
    <p:sldId id="256" r:id="rId8"/>
    <p:sldId id="283" r:id="rId9"/>
    <p:sldId id="257" r:id="rId10"/>
    <p:sldId id="284" r:id="rId11"/>
    <p:sldId id="285" r:id="rId12"/>
    <p:sldId id="275" r:id="rId13"/>
    <p:sldId id="267" r:id="rId14"/>
    <p:sldId id="290" r:id="rId15"/>
    <p:sldId id="266" r:id="rId16"/>
    <p:sldId id="268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4660"/>
  </p:normalViewPr>
  <p:slideViewPr>
    <p:cSldViewPr>
      <p:cViewPr>
        <p:scale>
          <a:sx n="75" d="100"/>
          <a:sy n="75" d="100"/>
        </p:scale>
        <p:origin x="-112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F97AB-F997-45E4-8062-5E17C4C5E5E9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C0B1E-8061-4C83-91F3-84C7227AD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C0B1E-8061-4C83-91F3-84C7227AD3D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C0B1E-8061-4C83-91F3-84C7227AD3D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ACAE16C-2085-41F4-AE9B-1CE6C164C762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B5A9749-CBBD-4EE0-B3B8-5D026E7D6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CAE16C-2085-41F4-AE9B-1CE6C164C762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5A9749-CBBD-4EE0-B3B8-5D026E7D6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CAE16C-2085-41F4-AE9B-1CE6C164C762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5A9749-CBBD-4EE0-B3B8-5D026E7D6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CAE16C-2085-41F4-AE9B-1CE6C164C762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5A9749-CBBD-4EE0-B3B8-5D026E7D6B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CAE16C-2085-41F4-AE9B-1CE6C164C762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5A9749-CBBD-4EE0-B3B8-5D026E7D6B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CAE16C-2085-41F4-AE9B-1CE6C164C762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5A9749-CBBD-4EE0-B3B8-5D026E7D6B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CAE16C-2085-41F4-AE9B-1CE6C164C762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5A9749-CBBD-4EE0-B3B8-5D026E7D6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CAE16C-2085-41F4-AE9B-1CE6C164C762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5A9749-CBBD-4EE0-B3B8-5D026E7D6B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CAE16C-2085-41F4-AE9B-1CE6C164C762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5A9749-CBBD-4EE0-B3B8-5D026E7D6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ACAE16C-2085-41F4-AE9B-1CE6C164C762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5A9749-CBBD-4EE0-B3B8-5D026E7D6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ACAE16C-2085-41F4-AE9B-1CE6C164C762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B5A9749-CBBD-4EE0-B3B8-5D026E7D6B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ACAE16C-2085-41F4-AE9B-1CE6C164C762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B5A9749-CBBD-4EE0-B3B8-5D026E7D6B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714357"/>
            <a:ext cx="8258204" cy="4929222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2019-2020-окуу </a:t>
            </a:r>
            <a:r>
              <a:rPr lang="ru-RU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жылындагы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предметтик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олимпиада </a:t>
            </a:r>
            <a:r>
              <a:rPr lang="ru-RU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шыктуу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балдар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менен </a:t>
            </a:r>
            <a:r>
              <a:rPr lang="ru-RU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иштөөнүн жыйынтыгы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071546"/>
            <a:ext cx="8186766" cy="4935745"/>
          </a:xfrm>
        </p:spPr>
        <p:txBody>
          <a:bodyPr>
            <a:normAutofit/>
          </a:bodyPr>
          <a:lstStyle/>
          <a:p>
            <a:r>
              <a:rPr lang="ky-KG" sz="1600" dirty="0" smtClean="0">
                <a:latin typeface="Times New Roman" pitchFamily="18" charset="0"/>
                <a:cs typeface="Times New Roman" pitchFamily="18" charset="0"/>
              </a:rPr>
              <a:t>Гимназияда Кытай Эл  Республикасынын Аньшань шаарынын мектеби менен гимназия өз ара кызматташуусун жүргүзүп келишти. </a:t>
            </a:r>
          </a:p>
          <a:p>
            <a:r>
              <a:rPr lang="ky-KG" sz="1600" dirty="0" smtClean="0">
                <a:latin typeface="Times New Roman" pitchFamily="18" charset="0"/>
                <a:cs typeface="Times New Roman" pitchFamily="18" charset="0"/>
              </a:rPr>
              <a:t>Аньшань  мектебинин мугалимдери  Кыдырбек кызы Айкерим, Тойгожоева Венера мугалимдеринин окуучулары менен   онлайн сабактарын өтүп келишүүдө.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y-KG" sz="1600" dirty="0" smtClean="0">
                <a:latin typeface="Times New Roman" pitchFamily="18" charset="0"/>
                <a:cs typeface="Times New Roman" pitchFamily="18" charset="0"/>
              </a:rPr>
              <a:t>Аньшань шаарынын директору Жан Бо мырза келип, гимназиянын директору Атаева Сайрагул Токтосуновна менен  сүйлөшүүсү болду.</a:t>
            </a:r>
          </a:p>
          <a:p>
            <a:r>
              <a:rPr lang="ky-KG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y-KG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Аньшань шаары менен кызматташтык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2290" name="Picture 2" descr="E:\Мои документы\суроттор\аншан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143248"/>
            <a:ext cx="2928926" cy="1952617"/>
          </a:xfrm>
          <a:prstGeom prst="rect">
            <a:avLst/>
          </a:prstGeom>
          <a:noFill/>
        </p:spPr>
      </p:pic>
      <p:pic>
        <p:nvPicPr>
          <p:cNvPr id="12291" name="Picture 3" descr="E:\Мои документы\суроттор\аншань кызма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786058"/>
            <a:ext cx="3214678" cy="2143119"/>
          </a:xfrm>
          <a:prstGeom prst="rect">
            <a:avLst/>
          </a:prstGeom>
          <a:noFill/>
        </p:spPr>
      </p:pic>
      <p:pic>
        <p:nvPicPr>
          <p:cNvPr id="12292" name="Picture 4" descr="E:\Мои документы\суроттор\img_18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714860"/>
            <a:ext cx="2500329" cy="2143140"/>
          </a:xfrm>
          <a:prstGeom prst="rect">
            <a:avLst/>
          </a:prstGeom>
          <a:noFill/>
        </p:spPr>
      </p:pic>
      <p:pic>
        <p:nvPicPr>
          <p:cNvPr id="12293" name="Picture 5" descr="E:\Мои документы\суроттор\img_18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5143488"/>
            <a:ext cx="2571768" cy="1714512"/>
          </a:xfrm>
          <a:prstGeom prst="rect">
            <a:avLst/>
          </a:prstGeom>
          <a:noFill/>
        </p:spPr>
      </p:pic>
      <p:pic>
        <p:nvPicPr>
          <p:cNvPr id="12294" name="Picture 6" descr="E:\Мои документы\суроттор\img_189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5072074"/>
            <a:ext cx="2357422" cy="1571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071546"/>
            <a:ext cx="8186766" cy="493574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8-А,В,Г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класстарынын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окуучулары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№38 ОТК-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гимназиянын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окуучуларынын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ортосунда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достук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телекөпүрөсү кыргыз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тили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адабияты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мугалими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Курманбаева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Жумагүл Кубанычбековна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тарабынан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уюштурулуп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турду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142852"/>
            <a:ext cx="8158162" cy="10001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Достук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телек</a:t>
            </a:r>
            <a:r>
              <a:rPr lang="ky-K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өпүрөсү</a:t>
            </a:r>
            <a:r>
              <a:rPr lang="ru-RU" b="0" cap="all" dirty="0" smtClean="0">
                <a:solidFill>
                  <a:srgbClr val="0070C0"/>
                </a:solidFill>
              </a:rPr>
              <a:t/>
            </a:r>
            <a:br>
              <a:rPr lang="ru-RU" b="0" cap="all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E:\Мои документы\суроттор\c7d7ff50-bd92-40b9-ae54-45e052dece1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571744"/>
            <a:ext cx="3143272" cy="1643074"/>
          </a:xfrm>
          <a:prstGeom prst="rect">
            <a:avLst/>
          </a:prstGeom>
          <a:noFill/>
        </p:spPr>
      </p:pic>
      <p:pic>
        <p:nvPicPr>
          <p:cNvPr id="1027" name="Picture 3" descr="E:\Мои документы\суроттор\5ef19673-d614-4d92-bba2-5a38efdc6db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428868"/>
            <a:ext cx="3000396" cy="1857388"/>
          </a:xfrm>
          <a:prstGeom prst="rect">
            <a:avLst/>
          </a:prstGeom>
          <a:noFill/>
        </p:spPr>
      </p:pic>
      <p:pic>
        <p:nvPicPr>
          <p:cNvPr id="1029" name="Picture 5" descr="E:\Мои документы\суроттор\f0a8bcff-2c45-414f-b9ee-cce842bb38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500570"/>
            <a:ext cx="3214711" cy="1905014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6"/>
          <a:srcRect l="12988" t="22249" r="34260" b="14997"/>
          <a:stretch>
            <a:fillRect/>
          </a:stretch>
        </p:blipFill>
        <p:spPr bwMode="auto">
          <a:xfrm>
            <a:off x="785786" y="4500570"/>
            <a:ext cx="3143272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y-KG" dirty="0" smtClean="0"/>
              <a:t>Балдар командасы 8-9-10-11-кл. 1-орун;</a:t>
            </a:r>
          </a:p>
          <a:p>
            <a:r>
              <a:rPr lang="ky-KG" dirty="0" smtClean="0"/>
              <a:t>Кыздар командасы 10-кл.1-орун.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y-KG" dirty="0" smtClean="0">
                <a:solidFill>
                  <a:srgbClr val="0070C0"/>
                </a:solidFill>
              </a:rPr>
              <a:t>“</a:t>
            </a:r>
            <a:r>
              <a:rPr lang="ky-KG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Ыйык Ата Журт” жаштар коомдук фондунун </a:t>
            </a:r>
            <a:r>
              <a:rPr lang="ru-RU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шаардык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кароо-сынагы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E:\Мои документы\суроттор\2019-2020\WhatsApp Image 2019-12-10 at 4.12.57 P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572008"/>
            <a:ext cx="2500298" cy="187522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5" name="Picture 3" descr="E:\Мои документы\суроттор\af8bc4d0-fb6d-454c-acac-9e7a6c5a66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714620"/>
            <a:ext cx="2214546" cy="1444810"/>
          </a:xfrm>
          <a:prstGeom prst="rect">
            <a:avLst/>
          </a:prstGeom>
          <a:noFill/>
        </p:spPr>
      </p:pic>
      <p:pic>
        <p:nvPicPr>
          <p:cNvPr id="8196" name="Picture 4" descr="E:\Мои документы\суроттор\61d64c0e-3650-4981-ae31-6f7129e462a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64" y="2714620"/>
            <a:ext cx="2857552" cy="1785950"/>
          </a:xfrm>
          <a:prstGeom prst="rect">
            <a:avLst/>
          </a:prstGeom>
          <a:noFill/>
        </p:spPr>
      </p:pic>
      <p:pic>
        <p:nvPicPr>
          <p:cNvPr id="8197" name="Picture 5" descr="E:\Мои документы\суроттор\404eaa18-d754-4450-8e0c-84c51775eb7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589868"/>
            <a:ext cx="2166921" cy="1625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58204" cy="4649993"/>
          </a:xfrm>
        </p:spPr>
        <p:txBody>
          <a:bodyPr>
            <a:normAutofit fontScale="92500" lnSpcReduction="20000"/>
          </a:bodyPr>
          <a:lstStyle/>
          <a:p>
            <a:r>
              <a:rPr lang="ky-KG" i="1" dirty="0" smtClean="0">
                <a:latin typeface="Times New Roman" pitchFamily="18" charset="0"/>
                <a:cs typeface="Times New Roman" pitchFamily="18" charset="0"/>
              </a:rPr>
              <a:t>11-Г класстын окуучулары: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y-KG" b="1" dirty="0" smtClean="0">
                <a:latin typeface="Times New Roman" pitchFamily="18" charset="0"/>
                <a:cs typeface="Times New Roman" pitchFamily="18" charset="0"/>
              </a:rPr>
              <a:t>С-1 алгандар: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y-KG" dirty="0" smtClean="0">
                <a:latin typeface="Times New Roman" pitchFamily="18" charset="0"/>
                <a:cs typeface="Times New Roman" pitchFamily="18" charset="0"/>
              </a:rPr>
              <a:t>Нурманбетов Бакдөөлөт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y-KG" dirty="0" smtClean="0">
                <a:latin typeface="Times New Roman" pitchFamily="18" charset="0"/>
                <a:cs typeface="Times New Roman" pitchFamily="18" charset="0"/>
              </a:rPr>
              <a:t>Матираимова Нурайым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y-KG" b="1" dirty="0" smtClean="0">
                <a:latin typeface="Times New Roman" pitchFamily="18" charset="0"/>
                <a:cs typeface="Times New Roman" pitchFamily="18" charset="0"/>
              </a:rPr>
              <a:t>В-2 алгандар: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y-KG" dirty="0" smtClean="0">
                <a:latin typeface="Times New Roman" pitchFamily="18" charset="0"/>
                <a:cs typeface="Times New Roman" pitchFamily="18" charset="0"/>
              </a:rPr>
              <a:t>Шейшекеев Кумар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y-KG" dirty="0" smtClean="0">
                <a:latin typeface="Times New Roman" pitchFamily="18" charset="0"/>
                <a:cs typeface="Times New Roman" pitchFamily="18" charset="0"/>
              </a:rPr>
              <a:t> Айтикеев Өмүрбек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y-KG" dirty="0" smtClean="0">
                <a:latin typeface="Times New Roman" pitchFamily="18" charset="0"/>
                <a:cs typeface="Times New Roman" pitchFamily="18" charset="0"/>
              </a:rPr>
              <a:t>Сабырбекова Аруужан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y-KG" dirty="0" smtClean="0">
                <a:latin typeface="Times New Roman" pitchFamily="18" charset="0"/>
                <a:cs typeface="Times New Roman" pitchFamily="18" charset="0"/>
              </a:rPr>
              <a:t>Шерматов Баянас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y-KG" dirty="0" smtClean="0">
                <a:latin typeface="Times New Roman" pitchFamily="18" charset="0"/>
                <a:cs typeface="Times New Roman" pitchFamily="18" charset="0"/>
              </a:rPr>
              <a:t>Орузбаева Бегай</a:t>
            </a:r>
          </a:p>
          <a:p>
            <a:pPr lvl="0"/>
            <a:r>
              <a:rPr lang="ky-KG" dirty="0" smtClean="0">
                <a:latin typeface="Times New Roman" pitchFamily="18" charset="0"/>
                <a:cs typeface="Times New Roman" pitchFamily="18" charset="0"/>
              </a:rPr>
              <a:t>Жетекчиси: Чымылдакова Г.А</a:t>
            </a:r>
            <a:r>
              <a:rPr lang="ky-KG" dirty="0" smtClean="0"/>
              <a:t>.</a:t>
            </a:r>
            <a:endParaRPr lang="ru-RU" dirty="0" smtClean="0"/>
          </a:p>
          <a:p>
            <a:r>
              <a:rPr lang="ky-KG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y-KG" dirty="0" smtClean="0">
                <a:solidFill>
                  <a:srgbClr val="0070C0"/>
                </a:solidFill>
              </a:rPr>
              <a:t>Немец  тили боюнча “Sprach» тил дипломуна ээ болгон окуучулар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143116"/>
            <a:ext cx="279128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y-KG" dirty="0" smtClean="0">
                <a:latin typeface="Times New Roman" pitchFamily="18" charset="0"/>
                <a:cs typeface="Times New Roman" pitchFamily="18" charset="0"/>
              </a:rPr>
              <a:t>БББ тарабынан уюштурулган Улуу Ата Мекендик согуштун 75 жылдыгына карата “Мир через культур” сынагында  10-В кл. Адылова Алтынай  1-орунга ээ болду. Жетекчиси. Каниетова Т.К.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Мектептен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тышкары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кароо-сынактар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E:\Мои документы\суроттор\2019-2020\WhatsApp Image 2020-03-03 at 10.56.43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357562"/>
            <a:ext cx="2143140" cy="3077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9"/>
            <a:ext cx="8258205" cy="4768866"/>
          </a:xfrm>
        </p:spPr>
        <p:txBody>
          <a:bodyPr>
            <a:normAutofit/>
          </a:bodyPr>
          <a:lstStyle/>
          <a:p>
            <a:r>
              <a:rPr lang="ky-KG" dirty="0" smtClean="0">
                <a:latin typeface="Times New Roman" pitchFamily="18" charset="0"/>
                <a:cs typeface="Times New Roman" pitchFamily="18" charset="0"/>
              </a:rPr>
              <a:t>Кытай багытындагы 11-Б класс: Эралкан уулу Адилет-Шанхай шаары, Асангулова Альбина –Тяньцзинь шаары, Аблабекова Жибек 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Мелис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кызы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Айсалкын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Чанша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Абдылдаева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Айдина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Шаньдун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Мугалимдери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Тойгожоева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В.К.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Кыдырбек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кызы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Айкерим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ky-K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Кытай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Эл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Республикасына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ЖОЖго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y-K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өткөн окуучулар-5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E:\Мои документы\кытай\IMG_3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113750" y="4000504"/>
            <a:ext cx="1596560" cy="2500330"/>
          </a:xfrm>
          <a:prstGeom prst="rect">
            <a:avLst/>
          </a:prstGeom>
          <a:noFill/>
        </p:spPr>
      </p:pic>
      <p:pic>
        <p:nvPicPr>
          <p:cNvPr id="9219" name="Picture 3" descr="E:\Мои документы\суроттор\foto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000504"/>
            <a:ext cx="1714512" cy="2500330"/>
          </a:xfrm>
          <a:prstGeom prst="rect">
            <a:avLst/>
          </a:prstGeom>
          <a:noFill/>
        </p:spPr>
      </p:pic>
      <p:pic>
        <p:nvPicPr>
          <p:cNvPr id="9220" name="Picture 4" descr="E:\Мои документы\суроттор\Абалбекова Жибе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3857628"/>
            <a:ext cx="1648497" cy="2571768"/>
          </a:xfrm>
          <a:prstGeom prst="rect">
            <a:avLst/>
          </a:prstGeom>
          <a:noFill/>
        </p:spPr>
      </p:pic>
      <p:pic>
        <p:nvPicPr>
          <p:cNvPr id="9221" name="Picture 5" descr="E:\Мои документы\суроттор\мелис кызы Айсалкын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3929066"/>
            <a:ext cx="1440014" cy="2643206"/>
          </a:xfrm>
          <a:prstGeom prst="rect">
            <a:avLst/>
          </a:prstGeom>
          <a:noFill/>
        </p:spPr>
      </p:pic>
      <p:pic>
        <p:nvPicPr>
          <p:cNvPr id="9222" name="Picture 6" descr="E:\Мои документы\суроттор\Абдылдаева Айдин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58" y="3857628"/>
            <a:ext cx="1360472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7" y="1357299"/>
            <a:ext cx="8329643" cy="4768865"/>
          </a:xfrm>
        </p:spPr>
        <p:txBody>
          <a:bodyPr>
            <a:normAutofit/>
          </a:bodyPr>
          <a:lstStyle/>
          <a:p>
            <a:endParaRPr lang="ky-KG" dirty="0" smtClean="0"/>
          </a:p>
          <a:p>
            <a:r>
              <a:rPr lang="ky-KG" dirty="0" smtClean="0">
                <a:latin typeface="Times New Roman" pitchFamily="18" charset="0"/>
                <a:cs typeface="Times New Roman" pitchFamily="18" charset="0"/>
              </a:rPr>
              <a:t>4-11-класстар  HSK тил деңгээлине экзамен тапшырышты.  330  окуучу сертификатка  ээ болду.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y-KG" dirty="0" smtClean="0">
                <a:latin typeface="Times New Roman" pitchFamily="18" charset="0"/>
                <a:cs typeface="Times New Roman" pitchFamily="18" charset="0"/>
              </a:rPr>
              <a:t>  Жыйынтыгында: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y-KG" dirty="0" smtClean="0">
                <a:latin typeface="Times New Roman" pitchFamily="18" charset="0"/>
                <a:cs typeface="Times New Roman" pitchFamily="18" charset="0"/>
              </a:rPr>
              <a:t>  HSK -1-      25   окуучу;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y-KG" dirty="0" smtClean="0">
                <a:latin typeface="Times New Roman" pitchFamily="18" charset="0"/>
                <a:cs typeface="Times New Roman" pitchFamily="18" charset="0"/>
              </a:rPr>
              <a:t>HSK -2-      97 окуучу;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y-KG" dirty="0" smtClean="0">
                <a:latin typeface="Times New Roman" pitchFamily="18" charset="0"/>
                <a:cs typeface="Times New Roman" pitchFamily="18" charset="0"/>
              </a:rPr>
              <a:t>HSK -3 -      163  окуучу;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y-KG" dirty="0" smtClean="0">
                <a:latin typeface="Times New Roman" pitchFamily="18" charset="0"/>
                <a:cs typeface="Times New Roman" pitchFamily="18" charset="0"/>
              </a:rPr>
              <a:t>HSK -4 -      41 окуучу;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y-KG" dirty="0" smtClean="0">
                <a:latin typeface="Times New Roman" pitchFamily="18" charset="0"/>
                <a:cs typeface="Times New Roman" pitchFamily="18" charset="0"/>
              </a:rPr>
              <a:t>HSK -5-        4 окуучу;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ky-KG" b="1" dirty="0" smtClean="0">
                <a:latin typeface="Times New Roman" pitchFamily="18" charset="0"/>
                <a:cs typeface="Times New Roman" pitchFamily="18" charset="0"/>
              </a:rPr>
              <a:t>HSK -6-        1 оку</a:t>
            </a:r>
            <a:r>
              <a:rPr lang="ky-KG" dirty="0" smtClean="0">
                <a:latin typeface="Times New Roman" pitchFamily="18" charset="0"/>
                <a:cs typeface="Times New Roman" pitchFamily="18" charset="0"/>
              </a:rPr>
              <a:t>учу</a:t>
            </a:r>
            <a:r>
              <a:rPr lang="ky-KG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y-KG" dirty="0" smtClean="0">
                <a:solidFill>
                  <a:srgbClr val="FF0000"/>
                </a:solidFill>
              </a:rPr>
              <a:t>Кытай  тили боюнча “HSK” тил сертификаттары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9128" y="2643182"/>
            <a:ext cx="213470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C:\Users\admin\Documents\Scanned Documents\hsk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786322"/>
            <a:ext cx="1214446" cy="1593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883153"/>
          </a:xfrm>
        </p:spPr>
        <p:txBody>
          <a:bodyPr>
            <a:normAutofit/>
          </a:bodyPr>
          <a:lstStyle/>
          <a:p>
            <a:r>
              <a:rPr lang="ky-KG" sz="1600" dirty="0" smtClean="0">
                <a:latin typeface="Times New Roman" pitchFamily="18" charset="0"/>
                <a:cs typeface="Times New Roman" pitchFamily="18" charset="0"/>
              </a:rPr>
              <a:t>“Кытай маданият тарыхы“11-В кл I  орунга Аблабекова Жибек , 11-В кл.  II орунга  Асангулова Албина, 9-З кл. Чолпон кызы Нурзат,   III орунга 10-Бкл. Макенова Арзыгүл ;</a:t>
            </a:r>
          </a:p>
          <a:p>
            <a:r>
              <a:rPr lang="ky-KG" sz="1600" dirty="0" smtClean="0">
                <a:latin typeface="Times New Roman" pitchFamily="18" charset="0"/>
                <a:cs typeface="Times New Roman" pitchFamily="18" charset="0"/>
              </a:rPr>
              <a:t>“Кытай бийи” .  9-З кл Жуманова Акылай, 6-З кл.  кыздары 3-орунга ээ болушту.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y-KG" sz="1600" dirty="0" smtClean="0">
                <a:latin typeface="Times New Roman" pitchFamily="18" charset="0"/>
                <a:cs typeface="Times New Roman" pitchFamily="18" charset="0"/>
              </a:rPr>
              <a:t>   Жетекчилери :Кыдырбек кызы Айкерим, Тойгожоева Венера, Көчөрбаева Нуриза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y-KG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58162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ky-KG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Ж.Баласагын алдындагы Конфуций институту тарабынан уюштурулган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республикалык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кароо-сынактар: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7" name="Picture 3" descr="E:\Мои документы\кытай\2019\WhatsApp Image 2019-11-25 at 3.04.36 P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64577">
            <a:off x="357158" y="3786190"/>
            <a:ext cx="2071670" cy="1928826"/>
          </a:xfrm>
          <a:prstGeom prst="rect">
            <a:avLst/>
          </a:prstGeom>
          <a:noFill/>
        </p:spPr>
      </p:pic>
      <p:pic>
        <p:nvPicPr>
          <p:cNvPr id="11268" name="Picture 4" descr="E:\Мои документы\кытай\2019\WhatsApp Image 2019-11-25 at 3.04.37 PM - копия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286124"/>
            <a:ext cx="2357454" cy="1771705"/>
          </a:xfrm>
          <a:prstGeom prst="rect">
            <a:avLst/>
          </a:prstGeom>
          <a:noFill/>
        </p:spPr>
      </p:pic>
      <p:pic>
        <p:nvPicPr>
          <p:cNvPr id="11269" name="Picture 5" descr="E:\Мои документы\кытай\2019\WhatsApp Image 2019-11-25 at 3.04.38 PM (1)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16116">
            <a:off x="6094681" y="3632554"/>
            <a:ext cx="2605354" cy="1523225"/>
          </a:xfrm>
          <a:prstGeom prst="rect">
            <a:avLst/>
          </a:prstGeom>
          <a:noFill/>
        </p:spPr>
      </p:pic>
      <p:pic>
        <p:nvPicPr>
          <p:cNvPr id="11270" name="Picture 6" descr="E:\Мои документы\кытай\2019\WhatsApp Image 2019-11-14 at 3.41.43 PM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5143488"/>
            <a:ext cx="2928958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8"/>
            <a:ext cx="7958167" cy="92869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2019-2020-окуу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жылындагы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райондук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предметтик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олимпиаданын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жыйынтыгы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1" y="1285860"/>
            <a:ext cx="8072494" cy="278608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1428736"/>
          <a:ext cx="8286807" cy="2944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173"/>
                <a:gridCol w="1535555"/>
                <a:gridCol w="1344468"/>
                <a:gridCol w="1585303"/>
                <a:gridCol w="1536945"/>
                <a:gridCol w="1273363"/>
              </a:tblGrid>
              <a:tr h="344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Предмети</a:t>
                      </a:r>
                      <a:r>
                        <a:rPr lang="ru-RU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Класс 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Окуучунун</a:t>
                      </a:r>
                      <a:r>
                        <a:rPr lang="ru-RU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аты-жөнү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Мугалими</a:t>
                      </a:r>
                      <a:r>
                        <a:rPr lang="ru-RU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Алган</a:t>
                      </a:r>
                      <a:r>
                        <a:rPr lang="ru-RU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баллы </a:t>
                      </a:r>
                      <a:r>
                        <a:rPr lang="ru-RU" sz="1400" b="1" dirty="0" err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боюнча</a:t>
                      </a:r>
                      <a:r>
                        <a:rPr lang="ru-RU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орду </a:t>
                      </a:r>
                    </a:p>
                  </a:txBody>
                  <a:tcPr marL="68580" marR="68580" marT="0" marB="0"/>
                </a:tc>
              </a:tr>
              <a:tr h="49541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Орус  </a:t>
                      </a:r>
                      <a:r>
                        <a:rPr lang="ky-KG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тили жана адабияты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11-В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Алтынбекова Канышай 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Каниетова Толкун Каниетовна </a:t>
                      </a:r>
                      <a:endParaRPr lang="ky-KG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6507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Кыргыз  тили жана адабияты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11-В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ky-KG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Теңизбек  кызы Аделина 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Баяманова Чынарбубу Орозакуновна</a:t>
                      </a:r>
                      <a:endParaRPr lang="ru-RU" sz="1400" b="1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95418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Орус  тили жана адабияты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10-А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ky-KG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Кадыр кызы Алия 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Каниетова Толкун Каниетовна </a:t>
                      </a:r>
                      <a:endParaRPr lang="ky-KG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0" name="Picture 2" descr="E:\Мои документы\суроттор\foto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98603">
            <a:off x="3631287" y="4335869"/>
            <a:ext cx="1418747" cy="2149372"/>
          </a:xfrm>
          <a:prstGeom prst="rect">
            <a:avLst/>
          </a:prstGeom>
          <a:noFill/>
        </p:spPr>
      </p:pic>
      <p:pic>
        <p:nvPicPr>
          <p:cNvPr id="2051" name="Picture 3" descr="E:\Мои документы\суроттор\foto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77629">
            <a:off x="5521196" y="4311544"/>
            <a:ext cx="1314815" cy="2188269"/>
          </a:xfrm>
          <a:prstGeom prst="rect">
            <a:avLst/>
          </a:prstGeom>
          <a:noFill/>
        </p:spPr>
      </p:pic>
      <p:pic>
        <p:nvPicPr>
          <p:cNvPr id="2052" name="Picture 4" descr="E:\Мои документы\суроттор\foto (3).jpg"/>
          <p:cNvPicPr>
            <a:picLocks noChangeAspect="1" noChangeArrowheads="1"/>
          </p:cNvPicPr>
          <p:nvPr/>
        </p:nvPicPr>
        <p:blipFill>
          <a:blip r:embed="rId4"/>
          <a:srcRect r="5882" b="19798"/>
          <a:stretch>
            <a:fillRect/>
          </a:stretch>
        </p:blipFill>
        <p:spPr bwMode="auto">
          <a:xfrm>
            <a:off x="2000232" y="4357694"/>
            <a:ext cx="1500198" cy="2071702"/>
          </a:xfrm>
          <a:prstGeom prst="rect">
            <a:avLst/>
          </a:prstGeom>
          <a:noFill/>
        </p:spPr>
      </p:pic>
      <p:pic>
        <p:nvPicPr>
          <p:cNvPr id="2053" name="Picture 5" descr="E:\Мои документы\суроттор\foto (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419226">
            <a:off x="7285317" y="4542857"/>
            <a:ext cx="1426304" cy="2117989"/>
          </a:xfrm>
          <a:prstGeom prst="rect">
            <a:avLst/>
          </a:prstGeom>
          <a:noFill/>
        </p:spPr>
      </p:pic>
      <p:pic>
        <p:nvPicPr>
          <p:cNvPr id="2054" name="Picture 6" descr="E:\Мои документы\суроттор\foto (8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817651">
            <a:off x="238879" y="4435172"/>
            <a:ext cx="1474037" cy="2286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8"/>
            <a:ext cx="7958167" cy="92869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2019-2020-окуу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жылындагы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райондук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предметтик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олимпиаданын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жыйынтыгы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1" y="1285860"/>
            <a:ext cx="8072494" cy="278608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1428736"/>
          <a:ext cx="8286807" cy="2944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173"/>
                <a:gridCol w="1535555"/>
                <a:gridCol w="1344468"/>
                <a:gridCol w="1585303"/>
                <a:gridCol w="1536945"/>
                <a:gridCol w="1273363"/>
              </a:tblGrid>
              <a:tr h="344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Предмети</a:t>
                      </a:r>
                      <a:r>
                        <a:rPr lang="ru-RU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Класс 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Окуучунун</a:t>
                      </a:r>
                      <a:r>
                        <a:rPr lang="ru-RU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аты-жөнү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Мугалими</a:t>
                      </a:r>
                      <a:r>
                        <a:rPr lang="ru-RU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Алган</a:t>
                      </a:r>
                      <a:r>
                        <a:rPr lang="ru-RU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баллы </a:t>
                      </a:r>
                      <a:r>
                        <a:rPr lang="ru-RU" sz="1400" b="1" dirty="0" err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боюнча</a:t>
                      </a:r>
                      <a:r>
                        <a:rPr lang="ru-RU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орду </a:t>
                      </a:r>
                    </a:p>
                  </a:txBody>
                  <a:tcPr marL="68580" marR="68580" marT="0" marB="0"/>
                </a:tc>
              </a:tr>
              <a:tr h="49541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Орус  </a:t>
                      </a:r>
                      <a:r>
                        <a:rPr lang="ky-KG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тили жана адабияты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11-В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Алтынбекова Канышай 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Каниетова Толкун Каниетовна </a:t>
                      </a:r>
                      <a:endParaRPr lang="ky-KG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6507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Кыргыз  тили жана адабияты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11-В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ky-KG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Теңизбек  кызы Аделина 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Баяманова Чынарбубу Орозакуновна</a:t>
                      </a:r>
                      <a:endParaRPr lang="ru-RU" sz="1400" b="1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95418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Орус  тили жана адабияты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10-А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ky-KG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Кадыр кызы Алия 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Каниетова Толкун Каниетовна </a:t>
                      </a:r>
                      <a:endParaRPr lang="ky-KG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0" name="Picture 2" descr="E:\Мои документы\суроттор\foto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98603">
            <a:off x="3631287" y="4335869"/>
            <a:ext cx="1418747" cy="2149372"/>
          </a:xfrm>
          <a:prstGeom prst="rect">
            <a:avLst/>
          </a:prstGeom>
          <a:noFill/>
        </p:spPr>
      </p:pic>
      <p:pic>
        <p:nvPicPr>
          <p:cNvPr id="2051" name="Picture 3" descr="E:\Мои документы\суроттор\foto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77629">
            <a:off x="5521196" y="4311544"/>
            <a:ext cx="1314815" cy="2188269"/>
          </a:xfrm>
          <a:prstGeom prst="rect">
            <a:avLst/>
          </a:prstGeom>
          <a:noFill/>
        </p:spPr>
      </p:pic>
      <p:pic>
        <p:nvPicPr>
          <p:cNvPr id="2052" name="Picture 4" descr="E:\Мои документы\суроттор\foto (3).jpg"/>
          <p:cNvPicPr>
            <a:picLocks noChangeAspect="1" noChangeArrowheads="1"/>
          </p:cNvPicPr>
          <p:nvPr/>
        </p:nvPicPr>
        <p:blipFill>
          <a:blip r:embed="rId4"/>
          <a:srcRect r="5882" b="19798"/>
          <a:stretch>
            <a:fillRect/>
          </a:stretch>
        </p:blipFill>
        <p:spPr bwMode="auto">
          <a:xfrm>
            <a:off x="2000232" y="4357694"/>
            <a:ext cx="1500198" cy="2071702"/>
          </a:xfrm>
          <a:prstGeom prst="rect">
            <a:avLst/>
          </a:prstGeom>
          <a:noFill/>
        </p:spPr>
      </p:pic>
      <p:pic>
        <p:nvPicPr>
          <p:cNvPr id="2053" name="Picture 5" descr="E:\Мои документы\суроттор\foto (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419226">
            <a:off x="7285317" y="4542857"/>
            <a:ext cx="1426304" cy="2117989"/>
          </a:xfrm>
          <a:prstGeom prst="rect">
            <a:avLst/>
          </a:prstGeom>
          <a:noFill/>
        </p:spPr>
      </p:pic>
      <p:pic>
        <p:nvPicPr>
          <p:cNvPr id="2054" name="Picture 6" descr="E:\Мои документы\суроттор\foto (8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817651">
            <a:off x="238879" y="4435172"/>
            <a:ext cx="1474037" cy="2286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785817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Шаардык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республикалык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олимпиаданын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жыйынтыгы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5" y="1214422"/>
            <a:ext cx="8001056" cy="4424378"/>
          </a:xfrm>
        </p:spPr>
        <p:txBody>
          <a:bodyPr>
            <a:normAutofit/>
          </a:bodyPr>
          <a:lstStyle/>
          <a:p>
            <a:r>
              <a:rPr lang="en-US" dirty="0" smtClean="0"/>
              <a:t>https://bal.kg/children/data/7904/foto.jpg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1285860"/>
          <a:ext cx="8215372" cy="1253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256"/>
                <a:gridCol w="1360929"/>
                <a:gridCol w="958462"/>
                <a:gridCol w="2004053"/>
                <a:gridCol w="2178319"/>
                <a:gridCol w="983353"/>
              </a:tblGrid>
              <a:tr h="517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Предмети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Класс 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Окуучунун аты-жөнү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Мугалими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Орун 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173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1.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Орус  </a:t>
                      </a:r>
                      <a:r>
                        <a:rPr lang="ky-KG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тили жана адабияты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11-В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Алтынбекова Канышай 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Каниетова Толкун Каниетовна </a:t>
                      </a:r>
                      <a:endParaRPr lang="ky-KG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146" name="Picture 2" descr="E:\Мои документы\суроттор\2019-2020\WhatsApp Image 2020-03-03 at 10.58.4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857496"/>
            <a:ext cx="2714644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y-KG" dirty="0" smtClean="0"/>
              <a:t>7-а кл. Камил Мамбеталиев Бишкек боюнча 2-орун,  жашы боюнча 13с жаштар арасында Кыргызстан боюнча 1-орун , Кыргызстан боюнча 4-орун ,  дүйнө боюнча 19 –орун  жетекечиси Шайбекова Ж.С.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y-KG" dirty="0" smtClean="0">
                <a:solidFill>
                  <a:srgbClr val="0070C0"/>
                </a:solidFill>
              </a:rPr>
              <a:t>Менталдык арифметика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 descr="E:\Мои документы\суроттор\мамбеталиев Камил 7-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625971"/>
            <a:ext cx="1785949" cy="2851805"/>
          </a:xfrm>
          <a:prstGeom prst="rect">
            <a:avLst/>
          </a:prstGeom>
          <a:noFill/>
        </p:spPr>
      </p:pic>
      <p:pic>
        <p:nvPicPr>
          <p:cNvPr id="3075" name="Picture 3" descr="E:\Мои документы\суроттор\foto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4114" y="4071942"/>
            <a:ext cx="1963901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53"/>
            <a:ext cx="7958167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Аракет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кж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тарабынан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уюштурулагн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предметтик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олимпиада 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1" y="1285860"/>
            <a:ext cx="8072494" cy="278608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48" y="1428736"/>
          <a:ext cx="8143931" cy="2340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1428760"/>
                <a:gridCol w="571504"/>
                <a:gridCol w="2214578"/>
                <a:gridCol w="2177615"/>
                <a:gridCol w="1251408"/>
              </a:tblGrid>
              <a:tr h="252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Предмети</a:t>
                      </a:r>
                      <a:r>
                        <a:rPr lang="ru-RU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Класс 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Окуучунун</a:t>
                      </a:r>
                      <a:r>
                        <a:rPr lang="ru-RU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err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аты-жөнү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Мугалими</a:t>
                      </a:r>
                      <a:r>
                        <a:rPr lang="ru-RU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Алган</a:t>
                      </a:r>
                      <a:r>
                        <a:rPr lang="ru-RU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баллы </a:t>
                      </a:r>
                      <a:r>
                        <a:rPr lang="ru-RU" sz="1400" b="1" dirty="0" err="1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боюнча</a:t>
                      </a:r>
                      <a:r>
                        <a:rPr lang="ru-RU" sz="14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орду </a:t>
                      </a:r>
                    </a:p>
                  </a:txBody>
                  <a:tcPr marL="68580" marR="68580" marT="0" marB="0"/>
                </a:tc>
              </a:tr>
              <a:tr h="50130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Математика 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6-А</a:t>
                      </a:r>
                      <a:r>
                        <a:rPr lang="ky-KG" sz="1400" b="1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ky-KG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Бакытбеков Амантур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ky-KG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Ботоева Анийпахан </a:t>
                      </a:r>
                      <a:r>
                        <a:rPr kumimoji="0" lang="ky-KG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Эргешовна</a:t>
                      </a:r>
                      <a:endParaRPr lang="ky-KG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761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Математика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9-А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ky-KG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Азамат кызы Селкинай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ky-KG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Мусаева Таалайкул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ky-KG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Бейшекеевна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761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Математика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9-А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ky-KG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Садатбеков Эмир 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ky-KG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Мусаева Таалайкул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ky-KG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Бейшекеевна</a:t>
                      </a:r>
                      <a:endParaRPr lang="ky-KG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102" name="Picture 6" descr="E:\Мои документы\суроттор\Мусае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286256"/>
            <a:ext cx="1119044" cy="2233611"/>
          </a:xfrm>
          <a:prstGeom prst="rect">
            <a:avLst/>
          </a:prstGeom>
          <a:noFill/>
        </p:spPr>
      </p:pic>
      <p:pic>
        <p:nvPicPr>
          <p:cNvPr id="4103" name="Picture 7" descr="E:\Мои документы\суроттор\whatsapp-image-2020-02-05-at-16.43.28-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738564"/>
            <a:ext cx="2339577" cy="3119435"/>
          </a:xfrm>
          <a:prstGeom prst="rect">
            <a:avLst/>
          </a:prstGeom>
          <a:noFill/>
        </p:spPr>
      </p:pic>
      <p:pic>
        <p:nvPicPr>
          <p:cNvPr id="4104" name="Picture 8" descr="E:\Мои документы\суроттор\2019-2020\WhatsApp Image 2020-02-05 at 3.34.31 PM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819293"/>
            <a:ext cx="2350714" cy="3038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785817"/>
          </a:xfrm>
        </p:spPr>
        <p:txBody>
          <a:bodyPr>
            <a:normAutofit/>
          </a:bodyPr>
          <a:lstStyle/>
          <a:p>
            <a:pPr algn="ctr"/>
            <a:r>
              <a:rPr lang="ky-KG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Квест олимпиадасы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5" y="1214422"/>
            <a:ext cx="8001056" cy="4424378"/>
          </a:xfrm>
        </p:spPr>
        <p:txBody>
          <a:bodyPr>
            <a:normAutofit/>
          </a:bodyPr>
          <a:lstStyle/>
          <a:p>
            <a:pPr algn="ctr"/>
            <a:r>
              <a:rPr lang="ky-KG" sz="1800" dirty="0" smtClean="0">
                <a:latin typeface="Times New Roman" pitchFamily="18" charset="0"/>
                <a:cs typeface="Times New Roman" pitchFamily="18" charset="0"/>
              </a:rPr>
              <a:t>9-10-11-класстын мыкты окуучуларынан куралган команда 2019 –ж. 22-ноябрында  И.Раззаков атындагы Кыргыз техникалык университетинин базасында «Бирге жаркыра –Кыргызстан»  фестивалынын алкагындагы  интеллектуалдык билим таймашы -1орун. Жетекчилери:  физика мугалими Ж.М.Боромбаева,  М.К. Бабаева,  математика мугалимдери: Т.Б. Мусаевага, Г.А. Жусуповага, Ч.Т.Осмонова</a:t>
            </a:r>
          </a:p>
          <a:p>
            <a:pPr algn="l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E:\Мои документы\суроттор\2019-2020\WhatsApp Image 2019-11-25 at 2.42.21 PM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268" y="3143248"/>
            <a:ext cx="3559656" cy="3071834"/>
          </a:xfrm>
          <a:prstGeom prst="rect">
            <a:avLst/>
          </a:prstGeom>
          <a:noFill/>
        </p:spPr>
      </p:pic>
      <p:pic>
        <p:nvPicPr>
          <p:cNvPr id="1028" name="Picture 4" descr="E:\Мои документы\суроттор\2019-2020\WhatsApp Image 2019-11-25 at 2.42.57 P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7468" y="3214686"/>
            <a:ext cx="3299308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1481329"/>
            <a:ext cx="8115328" cy="2662051"/>
          </a:xfrm>
        </p:spPr>
        <p:txBody>
          <a:bodyPr>
            <a:normAutofit fontScale="92500" lnSpcReduction="20000"/>
          </a:bodyPr>
          <a:lstStyle/>
          <a:p>
            <a:r>
              <a:rPr lang="ky-KG" dirty="0" smtClean="0">
                <a:latin typeface="Times New Roman" pitchFamily="18" charset="0"/>
                <a:cs typeface="Times New Roman" pitchFamily="18" charset="0"/>
              </a:rPr>
              <a:t>  Дүйнө  жүзү боюнча  162 мамлекетинде 550 институту жана 1172 мектеби бар. Алардын ичинен </a:t>
            </a:r>
            <a:r>
              <a:rPr lang="ky-K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дүйнө  жүзү боюнча “Конфуцийдин мыкты классы”  </a:t>
            </a:r>
            <a:r>
              <a:rPr lang="ky-KG" dirty="0" smtClean="0">
                <a:latin typeface="Times New Roman" pitchFamily="18" charset="0"/>
                <a:cs typeface="Times New Roman" pitchFamily="18" charset="0"/>
              </a:rPr>
              <a:t>наамына ээ болду.  Жогорудагыдай сыймыктуу ийгиликти алуу үчүн гимназия директору Атаева Сайрагул Токтосуновна Кытай мамлекетинин Чанша шаарына “Конфуцийдин мыкты классы” наамынын  сыйлоо аземи барып келди.</a:t>
            </a:r>
          </a:p>
          <a:p>
            <a:endParaRPr lang="ky-KG" dirty="0" smtClean="0">
              <a:latin typeface="Times New Roman" pitchFamily="18" charset="0"/>
              <a:cs typeface="Times New Roman" pitchFamily="18" charset="0"/>
            </a:endParaRPr>
          </a:p>
          <a:p>
            <a:endParaRPr lang="ky-K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y-K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Дүйнө  жүзү боюнча “Конфуцийдин мыкты классы”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E:\Мои документы\кытай\2019\WhatsApp Image 2019-12-18 at 12.06.54 PM.jpeg"/>
          <p:cNvPicPr>
            <a:picLocks noChangeAspect="1" noChangeArrowheads="1"/>
          </p:cNvPicPr>
          <p:nvPr/>
        </p:nvPicPr>
        <p:blipFill>
          <a:blip r:embed="rId2"/>
          <a:srcRect l="3142" t="16750" b="16249"/>
          <a:stretch>
            <a:fillRect/>
          </a:stretch>
        </p:blipFill>
        <p:spPr bwMode="auto">
          <a:xfrm>
            <a:off x="870639" y="4286256"/>
            <a:ext cx="1915411" cy="2357454"/>
          </a:xfrm>
          <a:prstGeom prst="rect">
            <a:avLst/>
          </a:prstGeom>
          <a:noFill/>
        </p:spPr>
      </p:pic>
      <p:pic>
        <p:nvPicPr>
          <p:cNvPr id="5127" name="Picture 7" descr="E:\Мои документы\кытай\2019\WhatsApp Image 2019-12-18 at 12.07.12 PM.jpeg"/>
          <p:cNvPicPr>
            <a:picLocks noChangeAspect="1" noChangeArrowheads="1"/>
          </p:cNvPicPr>
          <p:nvPr/>
        </p:nvPicPr>
        <p:blipFill>
          <a:blip r:embed="rId3" cstate="print"/>
          <a:srcRect t="11796" r="6450" b="11531"/>
          <a:stretch>
            <a:fillRect/>
          </a:stretch>
        </p:blipFill>
        <p:spPr bwMode="auto">
          <a:xfrm>
            <a:off x="3500430" y="4357694"/>
            <a:ext cx="1357322" cy="2214578"/>
          </a:xfrm>
          <a:prstGeom prst="rect">
            <a:avLst/>
          </a:prstGeom>
          <a:noFill/>
        </p:spPr>
      </p:pic>
      <p:pic>
        <p:nvPicPr>
          <p:cNvPr id="5128" name="Picture 8" descr="C:\Users\User\Downloads\img_04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214818"/>
            <a:ext cx="2643174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000108"/>
          <a:ext cx="8429682" cy="4782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741"/>
                <a:gridCol w="2210417"/>
                <a:gridCol w="733016"/>
                <a:gridCol w="2174616"/>
                <a:gridCol w="1792517"/>
                <a:gridCol w="1017375"/>
              </a:tblGrid>
              <a:tr h="648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SimSun"/>
                          <a:cs typeface="Times New Roman"/>
                        </a:rPr>
                        <a:t>№</a:t>
                      </a:r>
                      <a:endParaRPr lang="ru-RU" sz="14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SimSun"/>
                          <a:cs typeface="Times New Roman"/>
                        </a:rPr>
                        <a:t>Предмети</a:t>
                      </a:r>
                      <a:r>
                        <a:rPr lang="ru-RU" sz="1400" b="1" dirty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endParaRPr lang="ru-RU" sz="14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SimSun"/>
                          <a:cs typeface="Times New Roman"/>
                        </a:rPr>
                        <a:t>Класс        </a:t>
                      </a:r>
                      <a:endParaRPr lang="ru-RU" sz="14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SimSun"/>
                          <a:cs typeface="Times New Roman"/>
                        </a:rPr>
                        <a:t>Окуучунун</a:t>
                      </a:r>
                      <a:r>
                        <a:rPr lang="ru-RU" sz="1400" b="1" dirty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latin typeface="Times New Roman"/>
                          <a:ea typeface="SimSun"/>
                          <a:cs typeface="Times New Roman"/>
                        </a:rPr>
                        <a:t>аты-жөнү</a:t>
                      </a:r>
                      <a:endParaRPr lang="ru-RU" sz="14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SimSun"/>
                          <a:cs typeface="Times New Roman"/>
                        </a:rPr>
                        <a:t>Мугалими</a:t>
                      </a:r>
                      <a:r>
                        <a:rPr lang="ru-RU" sz="1400" b="1" dirty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endParaRPr lang="ru-RU" sz="14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SimSun"/>
                          <a:cs typeface="Times New Roman"/>
                        </a:rPr>
                        <a:t>Орун  </a:t>
                      </a:r>
                      <a:endParaRPr lang="ru-RU" sz="14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997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latin typeface="Times New Roman"/>
                          <a:ea typeface="SimSun"/>
                          <a:cs typeface="Times New Roman"/>
                        </a:rPr>
                        <a:t>1.</a:t>
                      </a:r>
                      <a:endParaRPr lang="ru-RU" sz="12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ky-KG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Шаардын инфраструктурасын кантип өнүктүрөбүз?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9-А, 8-Г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ky-KG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Артыкбаев Н., Саттарова А.й, Турдубеков Н. 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ky-KG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Ажыгулова Гулмира</a:t>
                      </a:r>
                      <a:r>
                        <a:rPr kumimoji="0" lang="ky-KG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Касымбековна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8914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latin typeface="Times New Roman"/>
                          <a:ea typeface="SimSun"/>
                          <a:cs typeface="Times New Roman"/>
                        </a:rPr>
                        <a:t>2.</a:t>
                      </a:r>
                      <a:endParaRPr lang="ru-RU" sz="12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Мамлекеттик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тилдин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30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жыл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карата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Эне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тили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улуу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муундун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чыгармаларында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11-А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Майрамбекова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А.,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Шамбетова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Э.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ky-KG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Абдырахманова Салия Джумабаевна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Гран -при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6588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latin typeface="Times New Roman"/>
                          <a:ea typeface="SimSun"/>
                          <a:cs typeface="Times New Roman"/>
                        </a:rPr>
                        <a:t>3.</a:t>
                      </a:r>
                      <a:endParaRPr lang="ru-RU" sz="12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ky-KG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“21-февраль Эл аралык эне тили күнүнө” карата  “Тил – достуктун ачкычы” 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11-Г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ky-KG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Матираимова Н., Садырбекова А.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ky-KG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Абдырахманова Салия Джумабаевна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842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latin typeface="Times New Roman"/>
                          <a:ea typeface="SimSun"/>
                          <a:cs typeface="Times New Roman"/>
                        </a:rPr>
                        <a:t>4. </a:t>
                      </a:r>
                      <a:endParaRPr lang="ru-RU" sz="12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«Жеңишке</a:t>
                      </a:r>
                      <a:r>
                        <a:rPr lang="ru-RU" sz="1200" b="1" baseline="0" dirty="0" err="1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карай </a:t>
                      </a:r>
                      <a:r>
                        <a:rPr lang="ru-RU" sz="1200" b="1" baseline="0" dirty="0" err="1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узак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жол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»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11-А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Жайлообекова С.,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Асанбекова Б.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y-KG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Абдырахманова Салия Джумабаевна</a:t>
                      </a:r>
                      <a:endParaRPr lang="ru-RU" sz="1200" b="1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ky-K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174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y-KG" sz="1200" b="1" dirty="0" smtClean="0">
                          <a:latin typeface="Times New Roman"/>
                          <a:ea typeface="SimSun"/>
                          <a:cs typeface="Times New Roman"/>
                        </a:rPr>
                        <a:t>5. </a:t>
                      </a:r>
                      <a:endParaRPr lang="ru-RU" sz="12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“Кыргыз адабиятын окутуу процессинде окуучулардын экологиялык маданиятын калыптандыруу”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11-А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Майрамбекова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А.,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Шамбетова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Э.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y-KG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Абдырахманова Салия Джумабаевна</a:t>
                      </a:r>
                      <a:endParaRPr lang="ru-RU" sz="1200" b="1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ky-K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174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200" b="1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“Жомоктогу математика”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11-А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Исламбекова 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Туратбекова А.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Осмонова Чынара Токтомамбетовна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ky-KG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1"/>
            <a:ext cx="8229601" cy="64294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Шаардык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изилдөө ишинин 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жыйынтыгы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E:\Мои документы\суроттор\2019-2020\WhatsApp Image 2019-12-10 at 4.27.21 P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5436664"/>
            <a:ext cx="1000132" cy="1335158"/>
          </a:xfrm>
          <a:prstGeom prst="rect">
            <a:avLst/>
          </a:prstGeom>
          <a:noFill/>
        </p:spPr>
      </p:pic>
      <p:pic>
        <p:nvPicPr>
          <p:cNvPr id="7171" name="Picture 3" descr="E:\Мои документы\суроттор\2019-2020\WhatsApp Image 2020-02-19 at 12.00.0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5524514"/>
            <a:ext cx="1000132" cy="1333509"/>
          </a:xfrm>
          <a:prstGeom prst="rect">
            <a:avLst/>
          </a:prstGeom>
          <a:noFill/>
        </p:spPr>
      </p:pic>
      <p:pic>
        <p:nvPicPr>
          <p:cNvPr id="7172" name="Picture 4" descr="E:\Мои документы\суроттор\2019-2020\WhatsApp Image 2020-01-27 at 4.40.04 PM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429240"/>
            <a:ext cx="1071570" cy="1428760"/>
          </a:xfrm>
          <a:prstGeom prst="rect">
            <a:avLst/>
          </a:prstGeom>
          <a:noFill/>
        </p:spPr>
      </p:pic>
      <p:pic>
        <p:nvPicPr>
          <p:cNvPr id="7173" name="Picture 5" descr="E:\Мои документы\суроттор\foto (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286380" y="5652324"/>
            <a:ext cx="952516" cy="991386"/>
          </a:xfrm>
          <a:prstGeom prst="rect">
            <a:avLst/>
          </a:prstGeom>
          <a:noFill/>
        </p:spPr>
      </p:pic>
      <p:pic>
        <p:nvPicPr>
          <p:cNvPr id="7174" name="Picture 6" descr="E:\Мои документы\суроттор\туратбекова А.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15338" y="5572140"/>
            <a:ext cx="571504" cy="1071569"/>
          </a:xfrm>
          <a:prstGeom prst="rect">
            <a:avLst/>
          </a:prstGeom>
          <a:noFill/>
        </p:spPr>
      </p:pic>
      <p:pic>
        <p:nvPicPr>
          <p:cNvPr id="7175" name="Picture 7" descr="E:\Мои документы\суроттор\Осмонова Ч.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5715016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1914</TotalTime>
  <Words>840</Words>
  <Application>Microsoft Office PowerPoint</Application>
  <PresentationFormat>Экран (4:3)</PresentationFormat>
  <Paragraphs>188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Слайд 1</vt:lpstr>
      <vt:lpstr>2019-2020-окуу жылындагы райондук предметтик олимпиаданын жыйынтыгы </vt:lpstr>
      <vt:lpstr>2019-2020-окуу жылындагы райондук предметтик олимпиаданын жыйынтыгы </vt:lpstr>
      <vt:lpstr>Шаардык, республикалык  олимпиаданын жыйынтыгы </vt:lpstr>
      <vt:lpstr>Менталдык арифметика</vt:lpstr>
      <vt:lpstr>              «Аракет кж»  тарабынан уюштурулагн предметтик олимпиада </vt:lpstr>
      <vt:lpstr>Квест олимпиадасы</vt:lpstr>
      <vt:lpstr>Дүйнө  жүзү боюнча “Конфуцийдин мыкты классы”</vt:lpstr>
      <vt:lpstr>Шаардык изилдөө ишинин  жыйынтыгы </vt:lpstr>
      <vt:lpstr>Аньшань шаары менен кызматташтык </vt:lpstr>
      <vt:lpstr>Достук  телекөпүрөсү </vt:lpstr>
      <vt:lpstr>“Ыйык Ата Журт” жаштар коомдук фондунун шаардык кароо-сынагы </vt:lpstr>
      <vt:lpstr>Немец  тили боюнча “Sprach» тил дипломуна ээ болгон окуучулар</vt:lpstr>
      <vt:lpstr>Мектептен тышкары кароо-сынактар </vt:lpstr>
      <vt:lpstr>Кытай Эл Республикасына ЖОЖго  өткөн окуучулар-5</vt:lpstr>
      <vt:lpstr>Кытай  тили боюнча “HSK” тил сертификаттары </vt:lpstr>
      <vt:lpstr> Ж.Баласагын алдындагы Конфуций институту тарабынан уюштурулган  республикалык кароо-сынактар: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Шаардык олимпиаданын жыйынтыгы</dc:title>
  <dc:creator>admin</dc:creator>
  <cp:lastModifiedBy>Пользователь</cp:lastModifiedBy>
  <cp:revision>157</cp:revision>
  <dcterms:created xsi:type="dcterms:W3CDTF">2018-04-09T10:52:31Z</dcterms:created>
  <dcterms:modified xsi:type="dcterms:W3CDTF">2022-12-03T10:41:55Z</dcterms:modified>
</cp:coreProperties>
</file>