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300" r:id="rId2"/>
    <p:sldId id="266" r:id="rId3"/>
    <p:sldId id="284" r:id="rId4"/>
    <p:sldId id="267" r:id="rId5"/>
    <p:sldId id="288" r:id="rId6"/>
    <p:sldId id="268" r:id="rId7"/>
    <p:sldId id="283" r:id="rId8"/>
    <p:sldId id="285" r:id="rId9"/>
    <p:sldId id="269" r:id="rId10"/>
    <p:sldId id="270" r:id="rId11"/>
    <p:sldId id="272" r:id="rId12"/>
    <p:sldId id="279" r:id="rId13"/>
    <p:sldId id="281" r:id="rId14"/>
    <p:sldId id="280" r:id="rId15"/>
    <p:sldId id="275" r:id="rId16"/>
    <p:sldId id="299" r:id="rId17"/>
    <p:sldId id="273" r:id="rId18"/>
    <p:sldId id="276" r:id="rId19"/>
    <p:sldId id="274" r:id="rId20"/>
    <p:sldId id="277" r:id="rId21"/>
    <p:sldId id="278" r:id="rId22"/>
    <p:sldId id="282" r:id="rId23"/>
    <p:sldId id="290" r:id="rId24"/>
    <p:sldId id="287" r:id="rId25"/>
    <p:sldId id="292" r:id="rId26"/>
    <p:sldId id="294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ыскан" initials="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9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8208-6B90-4F02-A0BD-9343B19B520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0562-F2C7-4C64-8FF0-D1B728AFE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0562-F2C7-4C64-8FF0-D1B728AFE01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28578C-582E-4FAA-AE93-EE74EB5EEC7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6D6E22-BD4F-4D7D-BB0C-260330751D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972452" cy="2000264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“Шыктуу балдар” жана чет тилдери боюнча маалымат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517432"/>
            <a:ext cx="1643042" cy="209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Autofit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Гимназиядагы окуучулардын ийгиликтери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>
            <a:normAutofit/>
          </a:bodyPr>
          <a:lstStyle/>
          <a:p>
            <a:r>
              <a:rPr lang="ky-KG" b="1" dirty="0" smtClean="0"/>
              <a:t>“Китеп билим булагы”   сынагы </a:t>
            </a:r>
          </a:p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6-7-кл. үчүн  дил баян, 6 - класстардын арасында  6-З кл.  окуучусу  Асанкариева Нурай 3-орунга, жетекчиси Абдыракманова А. ,  7- класстардын арасында  7-К  кл. окуучусу  Муканбетова Алина 1-орунга , жетекчиси Мамбеталиев М.  Ал эми 9-10-11-класстар үчүн сынакта  10-А класстын окуучусу Азамат кызы Зейнеп 1-орунга, шаарда 2-орунга , жетекчиси  Усупбай уулу Кенжекул, 2-орунга 11-Б. кл. окуучусу Макенова Арзыгул 2-орунга ,  жетекчиси Рыскелдиева А.З.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E:\Мои документы\суроттор\2020-2021\WhatsApp Image 2020-10-08 at 11.31.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3429024" cy="2268415"/>
          </a:xfrm>
          <a:prstGeom prst="rect">
            <a:avLst/>
          </a:prstGeom>
          <a:noFill/>
        </p:spPr>
      </p:pic>
      <p:pic>
        <p:nvPicPr>
          <p:cNvPr id="21507" name="Picture 3" descr="E:\Мои документы\суроттор\2020-2021\WhatsApp Image 2020-10-08 at 11.31.01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8165">
            <a:off x="6408814" y="3887165"/>
            <a:ext cx="2151291" cy="2261595"/>
          </a:xfrm>
          <a:prstGeom prst="rect">
            <a:avLst/>
          </a:prstGeom>
          <a:noFill/>
        </p:spPr>
      </p:pic>
      <p:pic>
        <p:nvPicPr>
          <p:cNvPr id="21508" name="Picture 4" descr="E:\Мои документы\суроттор\2020-2021\WhatsApp Image 2020-10-08 at 11.30.58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9284">
            <a:off x="157203" y="3770123"/>
            <a:ext cx="2567881" cy="2229744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8965" y="6067548"/>
            <a:ext cx="619283" cy="79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/>
          </a:bodyPr>
          <a:lstStyle/>
          <a:p>
            <a:r>
              <a:rPr lang="ky-K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Гимназиядагы окуучулардын ийгиликтери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/>
          <a:lstStyle/>
          <a:p>
            <a:pPr>
              <a:buNone/>
            </a:pPr>
            <a:r>
              <a:rPr lang="ky-KG" b="1" dirty="0" smtClean="0">
                <a:solidFill>
                  <a:srgbClr val="FF0000"/>
                </a:solidFill>
              </a:rPr>
              <a:t>   Жаш манасчы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ky-KG" sz="1400" dirty="0" smtClean="0">
                <a:latin typeface="Times New Roman" pitchFamily="18" charset="0"/>
                <a:cs typeface="Times New Roman" pitchFamily="18" charset="0"/>
              </a:rPr>
              <a:t>"Кыргыз Республикасынын "Манас " эпосунун күнүн белгилөө жөнүндө" токтомун ишке ашыруу максатында өткөрүлгөн "Жаш манасчы" шаардык кароо- сынагы , 7-Б классынын окуучусу Көчөрбаев Дастан, </a:t>
            </a:r>
            <a:r>
              <a:rPr lang="ky-KG" sz="1400" dirty="0" smtClean="0"/>
              <a:t>2-орун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E:\Мои документы\суроттор\2020-2021\008ec4c7-fd35-4c13-8c8c-b0e04edcd7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00372"/>
            <a:ext cx="2286016" cy="3548532"/>
          </a:xfrm>
          <a:prstGeom prst="rect">
            <a:avLst/>
          </a:prstGeom>
          <a:noFill/>
        </p:spPr>
      </p:pic>
      <p:pic>
        <p:nvPicPr>
          <p:cNvPr id="22532" name="Picture 4" descr="E:\Мои документы\суроттор\2020-2021\ea88eb98-6c36-44cb-b666-da980ea2c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8" y="3357562"/>
            <a:ext cx="4081439" cy="3061080"/>
          </a:xfrm>
          <a:prstGeom prst="rect">
            <a:avLst/>
          </a:prstGeom>
          <a:noFill/>
        </p:spPr>
      </p:pic>
      <p:pic>
        <p:nvPicPr>
          <p:cNvPr id="6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28" y="5786454"/>
            <a:ext cx="648820" cy="82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“Айтматов менен кездешүү”  шаардык сынагы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/>
          </a:bodyPr>
          <a:lstStyle/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5-8-кл. арасында   5-В кл. окуучусу Жээнбеков Эрбол райондо 1-орунга, жетекчиси  Абдырахманова С.Д. , 9-11-кл. арасында  9-А кл. окуучусу Эсенбеков Залкар райондо, шаарда 1-орунга, Курманбаева Ж.К., ийрим жетекчиси Жарашов Э.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E:\Мои документы\суроттор\2020-2021\15092dc7-b1d4-4a9f-be67-5725c0854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357454" cy="2857520"/>
          </a:xfrm>
          <a:prstGeom prst="rect">
            <a:avLst/>
          </a:prstGeom>
          <a:noFill/>
        </p:spPr>
      </p:pic>
      <p:pic>
        <p:nvPicPr>
          <p:cNvPr id="29700" name="Picture 4" descr="E:\Мои документы\суроттор\2020-2021\54408585-061c-4e8e-971c-d102542456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3057508" cy="2714644"/>
          </a:xfrm>
          <a:prstGeom prst="rect">
            <a:avLst/>
          </a:prstGeom>
          <a:noFill/>
        </p:spPr>
      </p:pic>
      <p:pic>
        <p:nvPicPr>
          <p:cNvPr id="29701" name="Picture 5" descr="E:\Мои документы\суроттор\2020-2021\6d2c09ce-769f-432d-90af-8c78114cc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643315"/>
            <a:ext cx="2714621" cy="2786082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6219757"/>
            <a:ext cx="500034" cy="63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/>
              <a:t> </a:t>
            </a: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“Тил – достуктун ачкычы”</a:t>
            </a:r>
            <a:r>
              <a:rPr lang="ky-KG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шаардык  изилд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өө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сынагы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“21-февраль Эл аралык эне тили күнүнө” карата  “Тил – достуктун ачкычы” аттуу изилдөө долбоору, 9-ж классынын окуучулары:  Асекова Айпери, Джыргалбек уулу Байэл,  3-орун,  жетекчиси   Дуйшекеева Г.К.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E:\Мои документы\суроттор\2020-2021\WhatsApp Image 2021-02-22 at 09.33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678" y="3143248"/>
            <a:ext cx="2446753" cy="3262337"/>
          </a:xfrm>
          <a:prstGeom prst="rect">
            <a:avLst/>
          </a:prstGeom>
          <a:noFill/>
        </p:spPr>
      </p:pic>
      <p:pic>
        <p:nvPicPr>
          <p:cNvPr id="31747" name="Picture 3" descr="E:\Мои документы\суроттор\2020-2021\WhatsApp Image 2021-02-22 at 09.33.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784" y="3000372"/>
            <a:ext cx="3680430" cy="3357585"/>
          </a:xfrm>
          <a:prstGeom prst="rect">
            <a:avLst/>
          </a:prstGeom>
          <a:noFill/>
        </p:spPr>
      </p:pic>
      <p:pic>
        <p:nvPicPr>
          <p:cNvPr id="6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28" y="6128574"/>
            <a:ext cx="571472" cy="72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15370" cy="1000132"/>
          </a:xfrm>
        </p:spPr>
        <p:txBody>
          <a:bodyPr>
            <a:normAutofit fontScale="90000"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«Акылкарачачтын» жемиштүү ийгиликтери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895864"/>
          </a:xfrm>
        </p:spPr>
        <p:txBody>
          <a:bodyPr>
            <a:normAutofit/>
          </a:bodyPr>
          <a:lstStyle/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18 мектептин арасынан 11- А кл. Атамбаева Айчүрөк, Акматова Замира,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Кубанычбекова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Нуриза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Теңиз кызы Аделина, 11-Б кл. Майрамбекова Ардак , Макенова Арзыгүлдөр 1-орунга ээ болушту.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E:\Мои документы\суроттор\2020-2021\WhatsApp Image 2021-02-22 at 09.31.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500462" cy="2928958"/>
          </a:xfrm>
          <a:prstGeom prst="rect">
            <a:avLst/>
          </a:prstGeom>
          <a:noFill/>
        </p:spPr>
      </p:pic>
      <p:pic>
        <p:nvPicPr>
          <p:cNvPr id="30723" name="Picture 3" descr="E:\Мои документы\суроттор\2020-2021\WhatsApp Image 2021-02-22 at 09.31.0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571900" cy="2839637"/>
          </a:xfrm>
          <a:prstGeom prst="rect">
            <a:avLst/>
          </a:prstGeom>
          <a:noFill/>
        </p:spPr>
      </p:pic>
      <p:pic>
        <p:nvPicPr>
          <p:cNvPr id="6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857892"/>
            <a:ext cx="857224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904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Аралыктагы экологиялык сынак-2020</a:t>
            </a:r>
            <a:endParaRPr kumimoji="0" lang="ky-KG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115328" cy="5197493"/>
          </a:xfrm>
        </p:spPr>
        <p:txBody>
          <a:bodyPr>
            <a:normAutofit/>
          </a:bodyPr>
          <a:lstStyle/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        Экологиялык  сынак аралыктан Кыргыз билим берүү академиясы тарабынан  республикалык деңгээлде  уюштурулган. 9 -Г классынын окуучулары : Болотов Эльмар жана  Абдыжапаров Барсбек  “Полный переход  на возобновляемую энергетику  это реально?” деген темада долбоорун жазышып,  “Возобновляемые источники энергии в Кыргызстане” номинациясында </a:t>
            </a:r>
            <a:r>
              <a:rPr lang="ky-KG" sz="1600" b="1" dirty="0" smtClean="0">
                <a:latin typeface="Times New Roman" pitchFamily="18" charset="0"/>
                <a:cs typeface="Times New Roman" pitchFamily="18" charset="0"/>
              </a:rPr>
              <a:t>1-даражадагы диплом </a:t>
            </a:r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, жетекчиси орус тили жана адабияты мугалими Акматова Бегайым Кеңешбековна.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2" name="Picture 2" descr="E:\Мои документы\суроттор\2020-2021\558237f1-13db-4f96-9c88-be0200f85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3"/>
            <a:ext cx="1857388" cy="3429024"/>
          </a:xfrm>
          <a:prstGeom prst="rect">
            <a:avLst/>
          </a:prstGeom>
          <a:noFill/>
        </p:spPr>
      </p:pic>
      <p:pic>
        <p:nvPicPr>
          <p:cNvPr id="25603" name="Picture 3" descr="E:\Мои документы\суроттор\2020-2021\c2c2c042-9bba-49ca-9f6f-01f27f37a7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767">
            <a:off x="707649" y="2756364"/>
            <a:ext cx="1870748" cy="3321685"/>
          </a:xfrm>
          <a:prstGeom prst="rect">
            <a:avLst/>
          </a:prstGeom>
          <a:noFill/>
        </p:spPr>
      </p:pic>
      <p:pic>
        <p:nvPicPr>
          <p:cNvPr id="25604" name="Picture 4" descr="E:\Мои документы\суроттор\2020-2021\d9c6586b-7607-4b4d-a101-369f77fa0e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6931">
            <a:off x="6199306" y="2829143"/>
            <a:ext cx="1855060" cy="3255237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429264"/>
            <a:ext cx="928662" cy="118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Шеньян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политехникалык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университети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Жайында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окуучу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окушту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кытай\2020\Онлайн окуу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5" t="13574" r="3450" b="9725"/>
          <a:stretch>
            <a:fillRect/>
          </a:stretch>
        </p:blipFill>
        <p:spPr bwMode="auto">
          <a:xfrm>
            <a:off x="714348" y="4357694"/>
            <a:ext cx="1643073" cy="2278362"/>
          </a:xfrm>
          <a:prstGeom prst="rect">
            <a:avLst/>
          </a:prstGeom>
          <a:noFill/>
        </p:spPr>
      </p:pic>
      <p:pic>
        <p:nvPicPr>
          <p:cNvPr id="2051" name="Picture 3" descr="E:\Мои документы\кытай\2020\онлайн 2.jpg"/>
          <p:cNvPicPr>
            <a:picLocks noChangeAspect="1" noChangeArrowheads="1"/>
          </p:cNvPicPr>
          <p:nvPr/>
        </p:nvPicPr>
        <p:blipFill>
          <a:blip r:embed="rId3"/>
          <a:srcRect l="-1" t="11459" r="5965" b="11458"/>
          <a:stretch>
            <a:fillRect/>
          </a:stretch>
        </p:blipFill>
        <p:spPr bwMode="auto">
          <a:xfrm>
            <a:off x="3428992" y="1486904"/>
            <a:ext cx="1714512" cy="2412537"/>
          </a:xfrm>
          <a:prstGeom prst="rect">
            <a:avLst/>
          </a:prstGeom>
          <a:noFill/>
        </p:spPr>
      </p:pic>
      <p:pic>
        <p:nvPicPr>
          <p:cNvPr id="2052" name="Picture 4" descr="C:\Users\User\Downloads\WhatsApp Image 2021-09-01 at 20.27.48.jpeg"/>
          <p:cNvPicPr>
            <a:picLocks noChangeAspect="1" noChangeArrowheads="1"/>
          </p:cNvPicPr>
          <p:nvPr/>
        </p:nvPicPr>
        <p:blipFill>
          <a:blip r:embed="rId4"/>
          <a:srcRect l="6662" t="9376" r="3404" b="19368"/>
          <a:stretch>
            <a:fillRect/>
          </a:stretch>
        </p:blipFill>
        <p:spPr bwMode="auto">
          <a:xfrm>
            <a:off x="509434" y="1714488"/>
            <a:ext cx="1633674" cy="2299245"/>
          </a:xfrm>
          <a:prstGeom prst="rect">
            <a:avLst/>
          </a:prstGeom>
          <a:noFill/>
        </p:spPr>
      </p:pic>
      <p:pic>
        <p:nvPicPr>
          <p:cNvPr id="2053" name="Picture 5" descr="C:\Users\User\Downloads\WhatsApp Image 2021-09-01 at 20.27.4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43424"/>
            <a:ext cx="1644648" cy="2640351"/>
          </a:xfrm>
          <a:prstGeom prst="rect">
            <a:avLst/>
          </a:prstGeom>
          <a:noFill/>
        </p:spPr>
      </p:pic>
      <p:pic>
        <p:nvPicPr>
          <p:cNvPr id="2054" name="Picture 6" descr="C:\Users\User\Downloads\WhatsApp Image 2021-09-01 at 20.27.50.jpeg"/>
          <p:cNvPicPr>
            <a:picLocks noChangeAspect="1" noChangeArrowheads="1"/>
          </p:cNvPicPr>
          <p:nvPr/>
        </p:nvPicPr>
        <p:blipFill>
          <a:blip r:embed="rId6"/>
          <a:srcRect r="6518" b="16332"/>
          <a:stretch>
            <a:fillRect/>
          </a:stretch>
        </p:blipFill>
        <p:spPr bwMode="auto">
          <a:xfrm>
            <a:off x="3500430" y="4286256"/>
            <a:ext cx="1857388" cy="2406103"/>
          </a:xfrm>
          <a:prstGeom prst="rect">
            <a:avLst/>
          </a:prstGeom>
          <a:noFill/>
        </p:spPr>
      </p:pic>
      <p:pic>
        <p:nvPicPr>
          <p:cNvPr id="2055" name="Picture 7" descr="C:\Users\User\Downloads\WhatsApp Image 2021-09-01 at 21.05.19.jpeg"/>
          <p:cNvPicPr>
            <a:picLocks noChangeAspect="1" noChangeArrowheads="1"/>
          </p:cNvPicPr>
          <p:nvPr/>
        </p:nvPicPr>
        <p:blipFill>
          <a:blip r:embed="rId7"/>
          <a:srcRect t="14402" r="4347"/>
          <a:stretch>
            <a:fillRect/>
          </a:stretch>
        </p:blipFill>
        <p:spPr bwMode="auto">
          <a:xfrm>
            <a:off x="6286512" y="4471333"/>
            <a:ext cx="1785950" cy="215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 институ тарабынан өткөрүлгон республикалык   «Сулуу жазуу-2020» кароо-сынагы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67302"/>
          </a:xfrm>
        </p:spPr>
        <p:txBody>
          <a:bodyPr>
            <a:normAutofit/>
          </a:bodyPr>
          <a:lstStyle/>
          <a:p>
            <a:endParaRPr lang="ky-KG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II орунга 11-Б класстын окуучулары : Асанбекова Жаркынай, мугалими Көчөрбаева Н. У.,  Калыков  Иса, мугалими Жолдошбекова Т.Ж.  III орунга  Асланбекова Асем , мугалими Кыдырбек кызы Айкерим ээ болушту.</a:t>
            </a:r>
          </a:p>
          <a:p>
            <a:endParaRPr lang="ky-K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7" name="Picture 5" descr="E:\Мои документы\кытай\2020\0522956a-3667-4993-b054-2a3ec979db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71810"/>
            <a:ext cx="2000264" cy="3143272"/>
          </a:xfrm>
          <a:prstGeom prst="rect">
            <a:avLst/>
          </a:prstGeom>
          <a:noFill/>
        </p:spPr>
      </p:pic>
      <p:pic>
        <p:nvPicPr>
          <p:cNvPr id="23560" name="Picture 8" descr="E:\Мои документы\кытай\2020\c6203feb-eb1d-46c8-b684-2aa331b42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3000372"/>
            <a:ext cx="2428893" cy="2976583"/>
          </a:xfrm>
          <a:prstGeom prst="rect">
            <a:avLst/>
          </a:prstGeom>
          <a:noFill/>
        </p:spPr>
      </p:pic>
      <p:pic>
        <p:nvPicPr>
          <p:cNvPr id="23561" name="Picture 9" descr="E:\Мои документы\кытай\2020\be041ea4-e55c-4566-b8bb-e331fccb7e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96" y="3000372"/>
            <a:ext cx="2191295" cy="3143272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5180" y="6029847"/>
            <a:ext cx="648820" cy="82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 институ тарабынан өткөрүлгон республикалык    «Кагаздан кесүү-2020» кароо-сынагы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2000" dirty="0" smtClean="0">
                <a:latin typeface="Times New Roman" pitchFamily="18" charset="0"/>
                <a:cs typeface="Times New Roman" pitchFamily="18" charset="0"/>
              </a:rPr>
              <a:t>II орунга 11 -Б кл.  окуучусу  Саттарова Айзат, мугалими Жолдошбекова Т.Ж., 7-З кл.  Эралкан кызы Айгине, мугалими Кыдырбек кызы Айкерим,  III орунга  8-З  кл.  Турдубаева Айжан , мугалими  Көчөрбаева Н. 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E:\Мои документы\кытай\2020\ba6ba499-4f4a-46ac-b4b4-4bf802db4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286138"/>
            <a:ext cx="2143140" cy="2857519"/>
          </a:xfrm>
          <a:prstGeom prst="rect">
            <a:avLst/>
          </a:prstGeom>
          <a:noFill/>
        </p:spPr>
      </p:pic>
      <p:pic>
        <p:nvPicPr>
          <p:cNvPr id="28675" name="Picture 3" descr="E:\Мои документы\кытай\2020\a385809c-daf2-4f35-b937-3b77bba481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14752"/>
            <a:ext cx="2571732" cy="2285989"/>
          </a:xfrm>
          <a:prstGeom prst="rect">
            <a:avLst/>
          </a:prstGeom>
          <a:noFill/>
        </p:spPr>
      </p:pic>
      <p:pic>
        <p:nvPicPr>
          <p:cNvPr id="28676" name="Picture 4" descr="E:\Мои документы\кытай\2020\06176aea-9738-4061-89dc-b2c1fe2ba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78" y="3124237"/>
            <a:ext cx="2318134" cy="3090845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148" y="6101285"/>
            <a:ext cx="592852" cy="75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 институ тарабынан өткөрүлгон республикалык «Ч.Айтматов кытай адабиятында-2020» кароо-сынагы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5043510"/>
          </a:xfrm>
        </p:spPr>
        <p:txBody>
          <a:bodyPr>
            <a:normAutofit/>
          </a:bodyPr>
          <a:lstStyle/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“Кытай  тилинде  туура, так сүйлөө” номинациясына татыктуу болуп,  2020-2021 –окуу жылынын 1 -семестри үчүн акысыз  Дальян шаарынан акысыз билим  алуу мүмкүнчүлүгүнө ээ болуп, окуп сертификатка  ээ болду. Мугалими  Кыдырбек кызы Айкерим. Ошондой эле мектеп директоруна Ыраазычылык кат берилди.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E:\Мои документы\кытай\2020\79c94c8b-8a7a-464c-ac6d-a3faa256b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798642">
            <a:off x="933021" y="2987898"/>
            <a:ext cx="1643074" cy="2477395"/>
          </a:xfrm>
          <a:prstGeom prst="rect">
            <a:avLst/>
          </a:prstGeom>
          <a:noFill/>
        </p:spPr>
      </p:pic>
      <p:pic>
        <p:nvPicPr>
          <p:cNvPr id="24579" name="Picture 3" descr="E:\Мои документы\кытай\2020\ae41ffc5-63e2-4571-95a8-7676814ac3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464" y="4857760"/>
            <a:ext cx="3051420" cy="2000240"/>
          </a:xfrm>
          <a:prstGeom prst="rect">
            <a:avLst/>
          </a:prstGeom>
          <a:noFill/>
        </p:spPr>
      </p:pic>
      <p:pic>
        <p:nvPicPr>
          <p:cNvPr id="24580" name="Picture 4" descr="E:\Мои документы\кытай\2020\Чолпон кызы Нурз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01006">
            <a:off x="6374575" y="3041753"/>
            <a:ext cx="2039511" cy="2375688"/>
          </a:xfrm>
          <a:prstGeom prst="rect">
            <a:avLst/>
          </a:prstGeom>
          <a:noFill/>
        </p:spPr>
      </p:pic>
      <p:pic>
        <p:nvPicPr>
          <p:cNvPr id="7" name="Рисунок 6" descr="E:\Мои документы\кытай\2020\eabd3bf3-708c-4cee-b9c4-149f3619fca5 - копия.jpg"/>
          <p:cNvPicPr/>
          <p:nvPr/>
        </p:nvPicPr>
        <p:blipFill>
          <a:blip r:embed="rId5" cstate="print"/>
          <a:srcRect b="23943"/>
          <a:stretch>
            <a:fillRect/>
          </a:stretch>
        </p:blipFill>
        <p:spPr bwMode="auto">
          <a:xfrm>
            <a:off x="4000496" y="3286124"/>
            <a:ext cx="1409032" cy="15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1522" y="5572140"/>
            <a:ext cx="816725" cy="1042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2984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>Предметтик олимпиада -2021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86766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y-KG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8" y="992037"/>
          <a:ext cx="7643865" cy="251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1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№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Окуучунун аты-ж</a:t>
                      </a:r>
                      <a:r>
                        <a:rPr lang="ky-KG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өнү </a:t>
                      </a:r>
                      <a:endParaRPr lang="ru-RU" sz="120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Класс </a:t>
                      </a:r>
                      <a:endParaRPr lang="ru-RU" sz="120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Орду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Мугалими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20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Район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Шаар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2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1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Кыргыз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адабияты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Азамат кызы Зейнеп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Усупбай уулу Кенжекул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Кыргыз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адабияты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Саттарова Акмаанай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Усупбай уулу Кенжекул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107"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Орус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адабияты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Бейшенбекова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Малика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Акматова Бегайым Кеңешбековна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E:\Мои документы\суроттор\2020-2021\7f3f967e-c595-451d-96b7-53485799a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96893"/>
            <a:ext cx="2357454" cy="2946817"/>
          </a:xfrm>
          <a:prstGeom prst="rect">
            <a:avLst/>
          </a:prstGeom>
          <a:noFill/>
        </p:spPr>
      </p:pic>
      <p:pic>
        <p:nvPicPr>
          <p:cNvPr id="1027" name="Picture 3" descr="E:\Мои документы\суроттор\2020-2021\WhatsApp Image 2021-04-06 at 11.15.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2214578" cy="2952770"/>
          </a:xfrm>
          <a:prstGeom prst="rect">
            <a:avLst/>
          </a:prstGeom>
          <a:noFill/>
        </p:spPr>
      </p:pic>
      <p:pic>
        <p:nvPicPr>
          <p:cNvPr id="8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520447"/>
            <a:ext cx="857224" cy="109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96974"/>
          </a:xfrm>
        </p:spPr>
        <p:txBody>
          <a:bodyPr>
            <a:noAutofit/>
          </a:bodyPr>
          <a:lstStyle/>
          <a:p>
            <a:pPr lvl="0"/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 институ тарабынан өткөрүлгон республикалык    «Кытай тилинде ырдоо-2020» кароо-сынагы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indent="20638">
              <a:buNone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   Студенттер менен бирги сынак өткөрүлгөндүгүнө карабастан ,   Жыргалбек уулу Байэл II орунга, мугалими Жолдошбекова Т.Ж.   Русланбекова Аруузада  III орунга  , мугалими Кыдырбек кызы Айкерим </a:t>
            </a:r>
          </a:p>
        </p:txBody>
      </p:sp>
      <p:pic>
        <p:nvPicPr>
          <p:cNvPr id="27651" name="Picture 3" descr="E:\Мои документы\кытай\2020\Байэ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2286016" cy="2994704"/>
          </a:xfrm>
          <a:prstGeom prst="rect">
            <a:avLst/>
          </a:prstGeom>
          <a:noFill/>
        </p:spPr>
      </p:pic>
      <p:pic>
        <p:nvPicPr>
          <p:cNvPr id="27652" name="Picture 4" descr="E:\Мои документы\кытай\2020\3cb6bcf4-60d3-4d6c-84df-ea207dfacb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429000"/>
            <a:ext cx="2657447" cy="2286016"/>
          </a:xfrm>
          <a:prstGeom prst="rect">
            <a:avLst/>
          </a:prstGeom>
          <a:noFill/>
        </p:spPr>
      </p:pic>
      <p:pic>
        <p:nvPicPr>
          <p:cNvPr id="27653" name="Picture 5" descr="E:\Мои документы\кытай\2020\33ae8c73-d913-4c04-8182-192000635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3286124"/>
            <a:ext cx="2071702" cy="2857520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5396" y="5857892"/>
            <a:ext cx="878604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Autofit/>
          </a:bodyPr>
          <a:lstStyle/>
          <a:p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 институ тарабынан өткөрүлгон республикалык “Оратор-2021” кароо-сынагы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/>
          </a:bodyPr>
          <a:lstStyle/>
          <a:p>
            <a:r>
              <a:rPr lang="ky-KG" sz="1800" dirty="0" smtClean="0"/>
              <a:t>10-В кл. Чолпон кызы Нурзат II орунга, 9-Е кл. Абазова Айдина , жетекчиси  Кыдырбек кызы Айкерим, 11-В кл Асанкулова Аяна  III орун, Тойгожоева В.К.</a:t>
            </a:r>
            <a:endParaRPr lang="ru-RU" sz="1800" dirty="0"/>
          </a:p>
        </p:txBody>
      </p:sp>
      <p:pic>
        <p:nvPicPr>
          <p:cNvPr id="32770" name="Picture 2" descr="E:\Мои документы\кытай\2020\09a152a8-16e1-4f7b-8e4b-9fc551339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14620"/>
            <a:ext cx="2746374" cy="3661832"/>
          </a:xfrm>
          <a:prstGeom prst="rect">
            <a:avLst/>
          </a:prstGeom>
          <a:noFill/>
        </p:spPr>
      </p:pic>
      <p:pic>
        <p:nvPicPr>
          <p:cNvPr id="32771" name="Picture 3" descr="E:\Мои документы\кытай\2020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7520" cy="3810026"/>
          </a:xfrm>
          <a:prstGeom prst="rect">
            <a:avLst/>
          </a:prstGeom>
          <a:noFill/>
        </p:spPr>
      </p:pic>
      <p:pic>
        <p:nvPicPr>
          <p:cNvPr id="6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429264"/>
            <a:ext cx="928662" cy="118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Кытай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достук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көпүрөсү"-2021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186766" cy="2214578"/>
          </a:xfrm>
        </p:spPr>
        <p:txBody>
          <a:bodyPr>
            <a:noAutofit/>
          </a:bodyPr>
          <a:lstStyle/>
          <a:p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10-В кл. окуучусу Чолпон кызы Нурзат 2-орун.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Алгачкы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чейинкилердин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7-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Эралкан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Айгине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1-орун,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жетекчиси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Кыдырбек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Айкерим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суроттор\2020-2021\6a39b823-f6b9-484f-bfd7-fd3abbe54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1905013" cy="1928827"/>
          </a:xfrm>
          <a:prstGeom prst="rect">
            <a:avLst/>
          </a:prstGeom>
          <a:noFill/>
        </p:spPr>
      </p:pic>
      <p:pic>
        <p:nvPicPr>
          <p:cNvPr id="2051" name="Picture 3" descr="E:\Мои документы\кытай\2020\8fce77c9-f0fe-47aa-a9cb-5c968854a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000232" cy="1785926"/>
          </a:xfrm>
          <a:prstGeom prst="rect">
            <a:avLst/>
          </a:prstGeom>
          <a:noFill/>
        </p:spPr>
      </p:pic>
      <p:pic>
        <p:nvPicPr>
          <p:cNvPr id="2053" name="Picture 5" descr="E:\Мои документы\кытай\2020\b2d22c10-ef58-45e8-b902-b825e6e21868.jpg"/>
          <p:cNvPicPr>
            <a:picLocks noChangeAspect="1" noChangeArrowheads="1"/>
          </p:cNvPicPr>
          <p:nvPr/>
        </p:nvPicPr>
        <p:blipFill>
          <a:blip r:embed="rId4" cstate="print"/>
          <a:srcRect r="21769" b="6494"/>
          <a:stretch>
            <a:fillRect/>
          </a:stretch>
        </p:blipFill>
        <p:spPr bwMode="auto">
          <a:xfrm>
            <a:off x="1571604" y="5572140"/>
            <a:ext cx="1785950" cy="1000132"/>
          </a:xfrm>
          <a:prstGeom prst="rect">
            <a:avLst/>
          </a:prstGeom>
          <a:noFill/>
        </p:spPr>
      </p:pic>
      <p:pic>
        <p:nvPicPr>
          <p:cNvPr id="2054" name="Picture 6" descr="E:\Мои документы\кытай\2020\071cb084-5098-43fe-8ee3-1948a8e4bfb4 (1).jpg"/>
          <p:cNvPicPr>
            <a:picLocks noChangeAspect="1" noChangeArrowheads="1"/>
          </p:cNvPicPr>
          <p:nvPr/>
        </p:nvPicPr>
        <p:blipFill>
          <a:blip r:embed="rId5"/>
          <a:srcRect t="6105" r="21094" b="1228"/>
          <a:stretch>
            <a:fillRect/>
          </a:stretch>
        </p:blipFill>
        <p:spPr bwMode="auto">
          <a:xfrm>
            <a:off x="4286248" y="5429240"/>
            <a:ext cx="2531651" cy="1428760"/>
          </a:xfrm>
          <a:prstGeom prst="rect">
            <a:avLst/>
          </a:prstGeom>
          <a:noFill/>
        </p:spPr>
      </p:pic>
      <p:sp>
        <p:nvSpPr>
          <p:cNvPr id="2056" name="AutoShape 8" descr="blob:https://web.whatsapp.com/14134faf-a5cc-40c9-be35-ba8b038dfa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User\Downloads\WhatsApp Image 2021-06-08 at 15.36.15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55" y="3571876"/>
            <a:ext cx="1553777" cy="2071702"/>
          </a:xfrm>
          <a:prstGeom prst="rect">
            <a:avLst/>
          </a:prstGeom>
          <a:noFill/>
        </p:spPr>
      </p:pic>
      <p:pic>
        <p:nvPicPr>
          <p:cNvPr id="10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611631"/>
            <a:ext cx="785786" cy="100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2020-2021-окуу жылы. </a:t>
            </a:r>
            <a:br>
              <a:rPr lang="ky-K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Бүтүрүүчүлөр Кытайга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User\Downloads\WhatsApp Image 2021-08-23 at 15.10.4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00240"/>
            <a:ext cx="2214578" cy="3143272"/>
          </a:xfrm>
          <a:prstGeom prst="rect">
            <a:avLst/>
          </a:prstGeom>
          <a:noFill/>
        </p:spPr>
      </p:pic>
      <p:pic>
        <p:nvPicPr>
          <p:cNvPr id="5" name="Picture 3" descr="E:\Мои документы\кытай\Кубанычбекова Берм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14" y="2000240"/>
            <a:ext cx="219136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User\Downloads\WhatsApp Image 2021-08-17 at 09.08.3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2"/>
            <a:ext cx="2000264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143512"/>
            <a:ext cx="221457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Кубанычбекова Бермет </a:t>
            </a:r>
          </a:p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Тяньцзинь шаары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072074"/>
            <a:ext cx="2295540" cy="8667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Асангулова Аяна </a:t>
            </a:r>
          </a:p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Пекин шаары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5000636"/>
            <a:ext cx="200026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Дуванаев Амантур</a:t>
            </a:r>
          </a:p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Пекин шаары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6024425"/>
            <a:ext cx="785818" cy="8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Бүтүрүүчүлөр эл аралык окуу жайларда</a:t>
            </a:r>
            <a:endParaRPr lang="ru-RU" sz="3600" dirty="0"/>
          </a:p>
        </p:txBody>
      </p:sp>
      <p:pic>
        <p:nvPicPr>
          <p:cNvPr id="1027" name="Picture 3" descr="C:\Users\User\Downloads\WhatsApp Image 2021-06-08 at 17.12.2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1928826" cy="2643206"/>
          </a:xfrm>
          <a:prstGeom prst="rect">
            <a:avLst/>
          </a:prstGeom>
          <a:noFill/>
        </p:spPr>
      </p:pic>
      <p:pic>
        <p:nvPicPr>
          <p:cNvPr id="37892" name="Picture 4" descr="E:\Мои документы\суроттор\2020-2021\Кадырова Элну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412716"/>
            <a:ext cx="1928826" cy="2154697"/>
          </a:xfrm>
          <a:prstGeom prst="rect">
            <a:avLst/>
          </a:prstGeom>
          <a:noFill/>
        </p:spPr>
      </p:pic>
      <p:pic>
        <p:nvPicPr>
          <p:cNvPr id="1028" name="Picture 4" descr="C:\Users\User\Downloads\WhatsApp Image 2021-09-01 at 19.40.13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85860"/>
            <a:ext cx="2143140" cy="2740373"/>
          </a:xfrm>
          <a:prstGeom prst="rect">
            <a:avLst/>
          </a:prstGeom>
          <a:noFill/>
        </p:spPr>
      </p:pic>
      <p:pic>
        <p:nvPicPr>
          <p:cNvPr id="4" name="Picture 3" descr="E:\Мои документы\суроттор\2020-2021\WhatsApp Image 2021-06-08 at 16.53.1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20290"/>
            <a:ext cx="1928826" cy="236693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4348" y="3429000"/>
            <a:ext cx="2000264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Жолдошбеков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Аман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Хемниц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3714752"/>
            <a:ext cx="1928826" cy="714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Жакыпова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Касиет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3286124"/>
            <a:ext cx="2143140" cy="857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Муратбекова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Касиет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5929330"/>
            <a:ext cx="1857388" cy="7143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ңиз кызы Аделина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5929330"/>
            <a:ext cx="1928826" cy="714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Элнура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User\Downloads\WhatsApp Image 2021-09-02 at 12.02.4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310070"/>
            <a:ext cx="1785950" cy="1619260"/>
          </a:xfrm>
          <a:prstGeom prst="rect">
            <a:avLst/>
          </a:prstGeom>
          <a:noFill/>
        </p:spPr>
      </p:pic>
      <p:pic>
        <p:nvPicPr>
          <p:cNvPr id="18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5429264"/>
            <a:ext cx="928662" cy="1185343"/>
          </a:xfrm>
          <a:prstGeom prst="rect">
            <a:avLst/>
          </a:prstGeom>
          <a:noFill/>
        </p:spPr>
      </p:pic>
      <p:pic>
        <p:nvPicPr>
          <p:cNvPr id="1029" name="Picture 5" descr="C:\Users\User\Downloads\WhatsApp Image 2021-09-02 at 21.03.21 (1)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500570"/>
            <a:ext cx="1714512" cy="19284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6286520"/>
            <a:ext cx="1785950" cy="5714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Русланбекова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Айназик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ky-KG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Корей тили</a:t>
            </a:r>
            <a:br>
              <a:rPr lang="ky-KG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o-KR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한국어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ои документы\Корейский\Корей центр суро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69236"/>
            <a:ext cx="8229600" cy="3321290"/>
          </a:xfrm>
          <a:prstGeom prst="rect">
            <a:avLst/>
          </a:prstGeom>
          <a:noFill/>
        </p:spPr>
      </p:pic>
      <p:pic>
        <p:nvPicPr>
          <p:cNvPr id="1027" name="Picture 3" descr="E:\Мои документы\суроттор\a51b2e38-ad24-4f88-9837-c8494a8601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762041" cy="3729041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494752"/>
            <a:ext cx="1103182" cy="136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Корей тилинен учурда жергиликтүү  1 мугалим, 1 волонтер эмгектенет.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C:\Users\User\Downloads\WhatsApp Image 2021-08-26 at 16.49.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759006">
            <a:off x="5832448" y="1937722"/>
            <a:ext cx="1954497" cy="2192307"/>
          </a:xfrm>
          <a:prstGeom prst="roundRect">
            <a:avLst/>
          </a:prstGeom>
          <a:noFill/>
        </p:spPr>
      </p:pic>
      <p:pic>
        <p:nvPicPr>
          <p:cNvPr id="5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929198"/>
            <a:ext cx="1103182" cy="1363248"/>
          </a:xfrm>
          <a:prstGeom prst="rect">
            <a:avLst/>
          </a:prstGeom>
          <a:noFill/>
        </p:spPr>
      </p:pic>
      <p:pic>
        <p:nvPicPr>
          <p:cNvPr id="48130" name="Picture 2" descr="E:\Мои документы\Корейский\4807a6de-30e4-4735-a927-99eb76faa7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2065">
            <a:off x="519976" y="1883101"/>
            <a:ext cx="2638585" cy="2570906"/>
          </a:xfrm>
          <a:prstGeom prst="roundRect">
            <a:avLst/>
          </a:prstGeom>
          <a:noFill/>
        </p:spPr>
      </p:pic>
      <p:pic>
        <p:nvPicPr>
          <p:cNvPr id="48131" name="Picture 3" descr="E:\Мои документы\Корейский\1d4d8ce4-42d3-4142-a758-7ca8203b6f34.jpg"/>
          <p:cNvPicPr>
            <a:picLocks noChangeAspect="1" noChangeArrowheads="1"/>
          </p:cNvPicPr>
          <p:nvPr/>
        </p:nvPicPr>
        <p:blipFill>
          <a:blip r:embed="rId5"/>
          <a:srcRect r="13999" b="11999"/>
          <a:stretch>
            <a:fillRect/>
          </a:stretch>
        </p:blipFill>
        <p:spPr bwMode="auto">
          <a:xfrm>
            <a:off x="3143240" y="4071942"/>
            <a:ext cx="3071834" cy="23574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Корей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тилинен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  т</a:t>
            </a:r>
            <a:r>
              <a:rPr lang="ky-KG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үрдүү кароо-сынактар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      Окуучулар байгелүү орундарга ээ болуп келишүүдө.</a:t>
            </a:r>
          </a:p>
          <a:p>
            <a:pPr>
              <a:buNone/>
            </a:pPr>
            <a:endParaRPr lang="ky-KG" dirty="0" smtClean="0"/>
          </a:p>
          <a:p>
            <a:endParaRPr lang="ky-KG" dirty="0" smtClean="0"/>
          </a:p>
          <a:p>
            <a:endParaRPr lang="ky-KG" dirty="0" smtClean="0"/>
          </a:p>
          <a:p>
            <a:pPr>
              <a:buNone/>
            </a:pPr>
            <a:endParaRPr lang="ky-KG" dirty="0" smtClean="0"/>
          </a:p>
          <a:p>
            <a:endParaRPr lang="ru-RU" dirty="0"/>
          </a:p>
        </p:txBody>
      </p:sp>
      <p:pic>
        <p:nvPicPr>
          <p:cNvPr id="45061" name="Picture 5" descr="E:\Мои документы\Корейский\корей суроттор\36c67f41-2ec6-4e11-afde-70e1ce7381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876"/>
            <a:ext cx="2053842" cy="2738456"/>
          </a:xfrm>
          <a:prstGeom prst="rect">
            <a:avLst/>
          </a:prstGeom>
          <a:noFill/>
        </p:spPr>
      </p:pic>
      <p:pic>
        <p:nvPicPr>
          <p:cNvPr id="45062" name="Picture 6" descr="E:\Мои документы\Корейский\корей суроттор\53f297f8-e244-48bb-9c4d-cf74bf516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00306"/>
            <a:ext cx="2786082" cy="2449128"/>
          </a:xfrm>
          <a:prstGeom prst="rect">
            <a:avLst/>
          </a:prstGeom>
          <a:noFill/>
        </p:spPr>
      </p:pic>
      <p:pic>
        <p:nvPicPr>
          <p:cNvPr id="45063" name="Picture 7" descr="E:\Мои документы\Корейский\корей суроттор\c5e20976-35ab-43ee-829c-e7b1dbfd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10" y="2714620"/>
            <a:ext cx="2901482" cy="2571768"/>
          </a:xfrm>
          <a:prstGeom prst="rect">
            <a:avLst/>
          </a:prstGeom>
          <a:noFill/>
        </p:spPr>
      </p:pic>
      <p:pic>
        <p:nvPicPr>
          <p:cNvPr id="45064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494752"/>
            <a:ext cx="1103182" cy="136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1500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Көңүл бурганыңыздарга , чоң рахмат!</a:t>
            </a:r>
          </a:p>
          <a:p>
            <a:pPr algn="ctr"/>
            <a:endParaRPr lang="ky-KG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Vielen Dank für eure Aufmerksamkeit!</a:t>
            </a:r>
            <a:endParaRPr lang="ky-KG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y-KG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感谢你们的关注</a:t>
            </a:r>
            <a:r>
              <a:rPr lang="ky-KG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ky-KG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y-KG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o-KR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주의해 주셔서 감사합니다</a:t>
            </a:r>
            <a:r>
              <a:rPr lang="ky-KG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972" y="5572140"/>
            <a:ext cx="1227431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653210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</a:rPr>
              <a:t>Чет тилдер олимпиада -2021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7" y="1357299"/>
          <a:ext cx="7572429" cy="221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№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Окуучунун аты-ж</a:t>
                      </a:r>
                      <a:r>
                        <a:rPr lang="ky-KG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өнү </a:t>
                      </a:r>
                      <a:endParaRPr lang="ru-RU" sz="120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Класс </a:t>
                      </a:r>
                      <a:endParaRPr lang="ru-RU" sz="120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Орду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Мугалими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2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1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Кытай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Чолпон кызы</a:t>
                      </a:r>
                      <a:r>
                        <a:rPr lang="ky-KG" sz="1200" baseline="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 Нурзат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Кыдырбек</a:t>
                      </a:r>
                      <a:r>
                        <a:rPr lang="ky-K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кызы Айкерим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28"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Кытай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Карбозова Жасмина </a:t>
                      </a:r>
                      <a:endParaRPr lang="ru-RU" sz="12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Кыдырбек</a:t>
                      </a:r>
                      <a:r>
                        <a:rPr lang="ky-K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кызы Айкерим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99"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Немец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тили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Насирдинова</a:t>
                      </a:r>
                      <a:r>
                        <a:rPr lang="ky-K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Айжана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Абдыкеримова С.А.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E:\Мои документы\суроттор\2020-2021\WhatsApp Image 2021-04-14 at 14.21.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2881335" cy="2500330"/>
          </a:xfrm>
          <a:prstGeom prst="rect">
            <a:avLst/>
          </a:prstGeom>
          <a:noFill/>
        </p:spPr>
      </p:pic>
      <p:pic>
        <p:nvPicPr>
          <p:cNvPr id="1027" name="Picture 3" descr="E:\Мои документы\суроттор\2020-2021\WhatsApp Image 2021-04-14 at 14.21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14752"/>
            <a:ext cx="2286016" cy="2714644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28" y="5786454"/>
            <a:ext cx="648820" cy="82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>   </a:t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>   </a:t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FF0000"/>
                </a:solidFill>
              </a:rPr>
              <a:t/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Шпрах диплом -2021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7"/>
            <a:ext cx="8572560" cy="3643338"/>
          </a:xfrm>
        </p:spPr>
        <p:txBody>
          <a:bodyPr>
            <a:norm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В 1, В 2, С 1 Тил дипломдору гимназия үчүн абдан жемиштүү болду.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85794"/>
          <a:ext cx="8286810" cy="41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682"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Тил</a:t>
                      </a:r>
                      <a:r>
                        <a:rPr lang="ky-K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дипломдорунун деңгээлдери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Окуучулардын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аты-жөнү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Мугалимдери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20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y-KG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Русланбекова Айназик , Курманбекова Нуржамал , Туралиева Медина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Алмазбек у Адилет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Сталбек у Мырза ( 5 окуучу)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Алыкулова Д.А.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Токоев Адил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Тулекова Махабат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Тешебаев Эмир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Жекшенов Адил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Табылдиева Дилназ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Таирова Айсулуу (6 окуучу)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Ибираева С. А.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82">
                <a:tc>
                  <a:txBody>
                    <a:bodyPr/>
                    <a:lstStyle/>
                    <a:p>
                      <a:r>
                        <a:rPr lang="ky-KG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В2,  С1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Кадыр к Алия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Жолдошбеков Аман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Насиридинова Айжана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Алипсатарова Карин,</a:t>
                      </a:r>
                      <a:r>
                        <a:rPr lang="ky-KG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Кадырова Элнура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Марс к Акмарал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Атамбаева Айчүрөк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Бакытбеков Эмир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Алтынбекова Канышай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Бейшенбекова Бегимай ( 10 окуучу)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Абдыкеримова С.А.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3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Аширалиев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  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Алмазбек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А3.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Жыргалбаев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Осмонов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Сооронбеков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Руслан к А.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Таалайбек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Ж.,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Чандырова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Аскарбекова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Э.,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Болотов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Доктурбек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С </a:t>
                      </a: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( 10 окуучу)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Абдыкеримова С.А.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Санжарбеков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Берен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Алыкулова Д.А.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Дуйшеналиев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Мыктыбекова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Тазабекова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 ( 3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окуучу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Ибираева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Эсенканова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E:\Мои документы\суроттор\2020-2021\c17adc46-98e5-4fab-b24e-d8f1c3ec7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929198"/>
            <a:ext cx="2286016" cy="1571636"/>
          </a:xfrm>
          <a:prstGeom prst="rect">
            <a:avLst/>
          </a:prstGeom>
          <a:noFill/>
        </p:spPr>
      </p:pic>
      <p:pic>
        <p:nvPicPr>
          <p:cNvPr id="1028" name="Picture 4" descr="E:\Мои документы\суроттор\2020-2021\875b1fa6-4e53-40ee-9287-b2e327c3c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258" y="5072074"/>
            <a:ext cx="1944956" cy="1461291"/>
          </a:xfrm>
          <a:prstGeom prst="rect">
            <a:avLst/>
          </a:prstGeom>
          <a:noFill/>
        </p:spPr>
      </p:pic>
      <p:pic>
        <p:nvPicPr>
          <p:cNvPr id="8" name="Picture 3" descr="E:\Мои документы\суроттор\2020-2021\3876cb4f-612f-45af-bfbc-9a0eebfe1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951910"/>
            <a:ext cx="1843100" cy="1701323"/>
          </a:xfrm>
          <a:prstGeom prst="rect">
            <a:avLst/>
          </a:prstGeom>
          <a:noFill/>
        </p:spPr>
      </p:pic>
      <p:pic>
        <p:nvPicPr>
          <p:cNvPr id="9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7332" y="6000768"/>
            <a:ext cx="480915" cy="61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Китеп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сынагы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Немец тилинен сынакта 10-Г кл окуучусу Тулекова Махабат  2-орунга ээ болду. Жетекчиси Ибираева С.А.</a:t>
            </a:r>
          </a:p>
          <a:p>
            <a:endParaRPr lang="ru-RU" dirty="0"/>
          </a:p>
        </p:txBody>
      </p:sp>
      <p:pic>
        <p:nvPicPr>
          <p:cNvPr id="3074" name="Picture 2" descr="C:\Users\User\Downloads\WhatsApp Image 2021-09-01 at 20.07.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38500"/>
            <a:ext cx="2143122" cy="2857496"/>
          </a:xfrm>
          <a:prstGeom prst="flowChartAlternateProcess">
            <a:avLst/>
          </a:prstGeom>
          <a:noFill/>
        </p:spPr>
      </p:pic>
      <p:pic>
        <p:nvPicPr>
          <p:cNvPr id="3075" name="Picture 3" descr="C:\Users\User\Downloads\WhatsApp Image 2021-09-01 at 19.57.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2500330" cy="3071834"/>
          </a:xfrm>
          <a:prstGeom prst="flowChartAlternateProcess">
            <a:avLst/>
          </a:prstGeom>
          <a:noFill/>
        </p:spPr>
      </p:pic>
      <p:pic>
        <p:nvPicPr>
          <p:cNvPr id="6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429264"/>
            <a:ext cx="928662" cy="118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 fontScale="90000"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Англис тили  сынагы- 2021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41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	Кыргызстан Эл аралык университети тарабынан  шаардагы  мектептердин  11-класстары , колледждин  студенттери үчүн  англис тилинен билимин текшерүү боюнча 3 турдан турган олимпиада,  11-В  кл.  Мирланова Акылай III  орун, аталган университетке 40 % жеңилдетүү сертификаты,жетекчиси Исаева Г.Т.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 	11-Б кл.  Макенова Арзыгүл, Муратбекова Касиет, Табылдыева Элеонора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Джаналиева Медина, 11-А кл.  Кадыралиева Айбийке, Салман Дилан 10% жеңилдетүү сертификаты, жетекчилери : Борукчиева Г.Т., Токтомамбетова А.А.</a:t>
            </a:r>
          </a:p>
          <a:p>
            <a:pPr marL="0" indent="0">
              <a:buNone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	Гимназиянын окуучулары жалпы катышуучулардын ичинен татыктуу балл алгандыктарынан, кызматташтыктарынан  улам, гимназия директору  С.Т. Атаевага, англис тили мугалим  Г.Т. Исаевага  Ыраазычылык кат  берилди.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E:\Мои документы\суроттор\2020-2021\de66d203-87e5-43d8-a17d-00099d9554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57694"/>
            <a:ext cx="2786081" cy="2089561"/>
          </a:xfrm>
          <a:prstGeom prst="rect">
            <a:avLst/>
          </a:prstGeom>
          <a:noFill/>
        </p:spPr>
      </p:pic>
      <p:pic>
        <p:nvPicPr>
          <p:cNvPr id="3074" name="Picture 2" descr="C:\Users\User\Documents\2021_04_05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34503">
            <a:off x="504787" y="4165309"/>
            <a:ext cx="2071702" cy="2500330"/>
          </a:xfrm>
          <a:prstGeom prst="rect">
            <a:avLst/>
          </a:prstGeom>
          <a:noFill/>
        </p:spPr>
      </p:pic>
      <p:pic>
        <p:nvPicPr>
          <p:cNvPr id="3075" name="Picture 3" descr="C:\Users\User\Documents\2021_04_05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0115">
            <a:off x="6534580" y="4150696"/>
            <a:ext cx="1927342" cy="2650003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66" y="6219757"/>
            <a:ext cx="500034" cy="63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sz="3600" b="1" dirty="0" smtClean="0">
                <a:solidFill>
                  <a:srgbClr val="FF0000"/>
                </a:solidFill>
              </a:rPr>
              <a:t/>
            </a:r>
            <a:br>
              <a:rPr lang="ky-KG" sz="3600" b="1" dirty="0" smtClean="0">
                <a:solidFill>
                  <a:srgbClr val="FF0000"/>
                </a:solidFill>
              </a:rPr>
            </a:br>
            <a:r>
              <a:rPr lang="ky-KG" sz="3600" b="1" dirty="0" smtClean="0">
                <a:solidFill>
                  <a:srgbClr val="FF0000"/>
                </a:solidFill>
              </a:rPr>
              <a:t>Алгачкы инновациялык англис тили олимпиадасы-2021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17463">
              <a:buNone/>
            </a:pPr>
            <a:r>
              <a:rPr lang="ky-KG" dirty="0" smtClean="0"/>
              <a:t>  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Бишкек шаарында “ DyNed Stepper learning KG”  тарабынан алгачкы англис тили олимпиадасы  уюштурулду.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7463"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       Гимназиядан  8-Б кл. Бейшенбекова Мунара , жетекчиси Алиева Э. Ж.,  9-З  кл. Молдогазиева Сайкал , жетекчиси Өмүрбекова Г. А.,  9-З кл. Кожошев Азамат ,  11-А кл. Дилан Гюль Салман,  жетекчиси Исаева Г.Т.  катышты.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7463"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     Бул  инновациялык англис тили боюнча олимпиаданын жыйынтыгы боюнча  АУЦАнын колледжине жана университетине окуганга 15% пайыз жеңилдетүү берилди. Ошондой эле  “DyNed Stepper Learning KG”  англис тил курсуна 1 айлык курсуна акысыз катышуу сертификатын </a:t>
            </a:r>
          </a:p>
          <a:p>
            <a:pPr indent="17463"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ээ болушту.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493159"/>
            <a:ext cx="857224" cy="109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96086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Шаардык изилдөө иши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1543047"/>
          </a:xfrm>
        </p:spPr>
        <p:txBody>
          <a:bodyPr>
            <a:normAutofit fontScale="85000" lnSpcReduction="20000"/>
          </a:bodyPr>
          <a:lstStyle/>
          <a:p>
            <a:pPr indent="106363"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11-А кл.  Узбеков Т. «Meldesh» мобилдик тиркемеси  деген темада 2-орунга, жетекчиси Байшериева Р.К. ,  </a:t>
            </a:r>
          </a:p>
          <a:p>
            <a:pPr indent="106363"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11-А кл. Кадыралиева А.К  «Энергетикалык суусундуктар:карызга энергия» деген темада  , жетекчиси Айдаралиева К.С. 3-орунга ээ болушту.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E:\Мои документы\суроттор\2020-2021\WhatsApp Image 2021-06-01 at 15.05.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00438"/>
            <a:ext cx="1857388" cy="3000396"/>
          </a:xfrm>
          <a:prstGeom prst="rect">
            <a:avLst/>
          </a:prstGeom>
          <a:noFill/>
        </p:spPr>
      </p:pic>
      <p:pic>
        <p:nvPicPr>
          <p:cNvPr id="3075" name="Picture 3" descr="E:\Мои документы\суроттор\2020-2021\21714ad7-e8b4-44d9-b579-8a9920818d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1928826" cy="3214686"/>
          </a:xfrm>
          <a:prstGeom prst="rect">
            <a:avLst/>
          </a:prstGeom>
          <a:noFill/>
        </p:spPr>
      </p:pic>
      <p:pic>
        <p:nvPicPr>
          <p:cNvPr id="3076" name="Picture 4" descr="E:\Мои документы\суроттор\2020-2021\623a420e-40ae-4856-a2a7-01c3891356af.jpg"/>
          <p:cNvPicPr>
            <a:picLocks noChangeAspect="1" noChangeArrowheads="1"/>
          </p:cNvPicPr>
          <p:nvPr/>
        </p:nvPicPr>
        <p:blipFill>
          <a:blip r:embed="rId4"/>
          <a:srcRect l="35156" t="20425" r="37500" b="-2191"/>
          <a:stretch>
            <a:fillRect/>
          </a:stretch>
        </p:blipFill>
        <p:spPr bwMode="auto">
          <a:xfrm>
            <a:off x="6000760" y="3143248"/>
            <a:ext cx="2214578" cy="2928957"/>
          </a:xfrm>
          <a:prstGeom prst="rect">
            <a:avLst/>
          </a:prstGeom>
          <a:noFill/>
        </p:spPr>
      </p:pic>
      <p:pic>
        <p:nvPicPr>
          <p:cNvPr id="7" name="Picture 8" descr="E:\Мои документы\суроттор\знание-glob-1322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5786454"/>
            <a:ext cx="714348" cy="82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71546"/>
          </a:xfrm>
        </p:spPr>
        <p:txBody>
          <a:bodyPr>
            <a:noAutofit/>
          </a:bodyPr>
          <a:lstStyle/>
          <a:p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Волонтер-мугалимдер №69 гимназиясында кызматта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268931"/>
          </a:xfrm>
        </p:spPr>
        <p:txBody>
          <a:bodyPr>
            <a:normAutofit/>
          </a:bodyPr>
          <a:lstStyle/>
          <a:p>
            <a:r>
              <a:rPr lang="ky-KG" sz="1400" b="1" dirty="0" smtClean="0">
                <a:latin typeface="Times New Roman" pitchFamily="18" charset="0"/>
                <a:cs typeface="Times New Roman" pitchFamily="18" charset="0"/>
              </a:rPr>
              <a:t>Немец тилинен 1 волонтер Юлиа  Швирц ;</a:t>
            </a:r>
          </a:p>
          <a:p>
            <a:r>
              <a:rPr lang="ky-KG" sz="1400" b="1" dirty="0" smtClean="0">
                <a:latin typeface="Times New Roman" pitchFamily="18" charset="0"/>
                <a:cs typeface="Times New Roman" pitchFamily="18" charset="0"/>
              </a:rPr>
              <a:t>Кытай тилинен Конфуций институту тарабынан берилген 3 волонтер: Лан Линг,  Сиань Руйен, Ван Вей;</a:t>
            </a:r>
          </a:p>
          <a:p>
            <a:r>
              <a:rPr lang="ky-KG" sz="1400" b="1" dirty="0" smtClean="0">
                <a:latin typeface="Times New Roman" pitchFamily="18" charset="0"/>
                <a:cs typeface="Times New Roman" pitchFamily="18" charset="0"/>
              </a:rPr>
              <a:t>Кыргызстандагы Кытай Эл Республикасынын элчилиги тарабынан   КЭРнын атуулу          1 мугалим –волонтер иштеп жатат.</a:t>
            </a:r>
          </a:p>
          <a:p>
            <a:r>
              <a:rPr lang="ky-KG" sz="1400" b="1" dirty="0" smtClean="0">
                <a:latin typeface="Times New Roman" pitchFamily="18" charset="0"/>
                <a:cs typeface="Times New Roman" pitchFamily="18" charset="0"/>
              </a:rPr>
              <a:t>КРнын  Корея Республикасынын элчилигинин  Бишкек  шаарындагы  “Корей окутуу борбору” 2 волонтер: Ким Хеджин,   И Ёнгсон.</a:t>
            </a:r>
          </a:p>
          <a:p>
            <a:endParaRPr lang="ru-RU" sz="1200" dirty="0"/>
          </a:p>
        </p:txBody>
      </p:sp>
      <p:pic>
        <p:nvPicPr>
          <p:cNvPr id="2050" name="Picture 2" descr="E:\Мои документы\суроттор\2020-2021\65864ec5-4797-4c74-bf75-c4d74decac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2461">
            <a:off x="312376" y="2882923"/>
            <a:ext cx="1944697" cy="1293491"/>
          </a:xfrm>
          <a:prstGeom prst="rect">
            <a:avLst/>
          </a:prstGeom>
          <a:noFill/>
        </p:spPr>
      </p:pic>
      <p:sp>
        <p:nvSpPr>
          <p:cNvPr id="2052" name="AutoShape 4" descr="blob:https://web.whatsapp.com/26d2a84e-5d18-4bb5-8606-a234d7cea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E:\Мои документы\суроттор\2020-2021\26d2a84e-5d18-4bb5-8606-a234d7cea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40044"/>
            <a:ext cx="1809731" cy="1421172"/>
          </a:xfrm>
          <a:prstGeom prst="rect">
            <a:avLst/>
          </a:prstGeom>
          <a:noFill/>
        </p:spPr>
      </p:pic>
      <p:pic>
        <p:nvPicPr>
          <p:cNvPr id="2054" name="Picture 6" descr="E:\Мои документы\суроттор\2020-2021\2c3ae7e3-183e-4544-9003-a42aa576db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0630">
            <a:off x="357158" y="4429132"/>
            <a:ext cx="1428760" cy="1909729"/>
          </a:xfrm>
          <a:prstGeom prst="rect">
            <a:avLst/>
          </a:prstGeom>
          <a:noFill/>
        </p:spPr>
      </p:pic>
      <p:pic>
        <p:nvPicPr>
          <p:cNvPr id="2056" name="Picture 8" descr="E:\Мои документы\суроттор\2020-2021\a742702d-7dd2-4062-a58b-3392c40a5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8669">
            <a:off x="2285984" y="4429132"/>
            <a:ext cx="1571636" cy="2095515"/>
          </a:xfrm>
          <a:prstGeom prst="rect">
            <a:avLst/>
          </a:prstGeom>
          <a:noFill/>
        </p:spPr>
      </p:pic>
      <p:pic>
        <p:nvPicPr>
          <p:cNvPr id="2058" name="Picture 10" descr="E:\Мои документы\суроттор\2020-2021\4bc73763-011b-4507-9c83-4ca8dbe60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8360">
            <a:off x="6858016" y="4572008"/>
            <a:ext cx="1643074" cy="1785950"/>
          </a:xfrm>
          <a:prstGeom prst="rect">
            <a:avLst/>
          </a:prstGeom>
          <a:noFill/>
        </p:spPr>
      </p:pic>
      <p:pic>
        <p:nvPicPr>
          <p:cNvPr id="20483" name="Picture 3" descr="C:\Users\User\Downloads\WhatsApp Image 2021-08-26 at 19.33.2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8608">
            <a:off x="6215074" y="2786058"/>
            <a:ext cx="2095483" cy="1571612"/>
          </a:xfrm>
          <a:prstGeom prst="rect">
            <a:avLst/>
          </a:prstGeom>
          <a:noFill/>
        </p:spPr>
      </p:pic>
      <p:pic>
        <p:nvPicPr>
          <p:cNvPr id="20484" name="Picture 4" descr="E:\Мои документы\кытай\2020\9f38db42-dc6b-42d1-9d95-abb18cf906a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57694"/>
            <a:ext cx="1487216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1814</TotalTime>
  <Words>1159</Words>
  <Application>Microsoft Office PowerPoint</Application>
  <PresentationFormat>Экран (4:3)</PresentationFormat>
  <Paragraphs>177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HY중고딕</vt:lpstr>
      <vt:lpstr>HY신명조</vt:lpstr>
      <vt:lpstr>Malgun Gothic</vt:lpstr>
      <vt:lpstr>宋体</vt:lpstr>
      <vt:lpstr>Arial</vt:lpstr>
      <vt:lpstr>Calibri</vt:lpstr>
      <vt:lpstr>Constantia</vt:lpstr>
      <vt:lpstr>Times New Roman</vt:lpstr>
      <vt:lpstr>Wingdings 2</vt:lpstr>
      <vt:lpstr>Поток</vt:lpstr>
      <vt:lpstr>“Шыктуу балдар” жана чет тилдери боюнча маалымат</vt:lpstr>
      <vt:lpstr>  Предметтик олимпиада -2021 </vt:lpstr>
      <vt:lpstr>Чет тилдер олимпиада -2021</vt:lpstr>
      <vt:lpstr>                                        Шпрах диплом -2021</vt:lpstr>
      <vt:lpstr>Республикалык «Китеп окуу» сынагы </vt:lpstr>
      <vt:lpstr>Англис тили  сынагы- 2021 </vt:lpstr>
      <vt:lpstr> Алгачкы инновациялык англис тили олимпиадасы-2021 </vt:lpstr>
      <vt:lpstr>Шаардык изилдөө иши</vt:lpstr>
      <vt:lpstr>      Волонтер-мугалимдер №69 гимназиясында кызматта  </vt:lpstr>
      <vt:lpstr>Гимназиядагы окуучулардын ийгиликтери</vt:lpstr>
      <vt:lpstr>Гимназиядагы окуучулардын ийгиликтери</vt:lpstr>
      <vt:lpstr>   “Айтматов менен кездешүү”  шаардык сынагы </vt:lpstr>
      <vt:lpstr> “Тил – достуктун ачкычы” шаардык  изилдөө сынагы </vt:lpstr>
      <vt:lpstr>   «Акылкарачачтын» жемиштүү ийгиликтери </vt:lpstr>
      <vt:lpstr>Аралыктагы экологиялык сынак-2020</vt:lpstr>
      <vt:lpstr> Шеньян политехникалык университети  Жайында 44 окуучу онлайн окушту.</vt:lpstr>
      <vt:lpstr>          Конфуций институ тарабынан өткөрүлгон республикалык   «Сулуу жазуу-2020» кароо-сынагы </vt:lpstr>
      <vt:lpstr>Конфуций институ тарабынан өткөрүлгон республикалык    «Кагаздан кесүү-2020» кароо-сынагы</vt:lpstr>
      <vt:lpstr>Конфуций институ тарабынан өткөрүлгон республикалык «Ч.Айтматов кытай адабиятында-2020» кароо-сынагы</vt:lpstr>
      <vt:lpstr> Конфуций институ тарабынан өткөрүлгон республикалык    «Кытай тилинде ырдоо-2020» кароо-сынагы</vt:lpstr>
      <vt:lpstr>Конфуций институ тарабынан өткөрүлгон республикалык “Оратор-2021” кароо-сынагы</vt:lpstr>
      <vt:lpstr>    Республикалык "Кытай достук көпүрөсү"-2021 </vt:lpstr>
      <vt:lpstr>2020-2021-окуу жылы.  Бүтүрүүчүлөр Кытайга </vt:lpstr>
      <vt:lpstr>Бүтүрүүчүлөр эл аралык окуу жайларда</vt:lpstr>
      <vt:lpstr>Корей тили 한국어</vt:lpstr>
      <vt:lpstr>Корей тилинен учурда жергиликтүү  1 мугалим, 1 волонтер эмгектенет.</vt:lpstr>
      <vt:lpstr>Корей тилинен ар  түрдүү кароо-сынактар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рыскан</dc:creator>
  <cp:lastModifiedBy>Пользователь</cp:lastModifiedBy>
  <cp:revision>158</cp:revision>
  <dcterms:created xsi:type="dcterms:W3CDTF">2021-04-03T05:43:22Z</dcterms:created>
  <dcterms:modified xsi:type="dcterms:W3CDTF">2023-02-14T13:59:00Z</dcterms:modified>
</cp:coreProperties>
</file>