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9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7E4E4-ECBC-4227-9DDD-3AA0462173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12E38-30D6-419A-B747-5CD6A456A49A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</a:rPr>
            <a:t>Анткени,ден соолугум жакшы. </a:t>
          </a:r>
        </a:p>
        <a:p>
          <a:r>
            <a:rPr lang="kk-KZ" sz="2400" b="1" dirty="0" smtClean="0">
              <a:solidFill>
                <a:srgbClr val="002060"/>
              </a:solidFill>
            </a:rPr>
            <a:t>Анткени,төбөмдө жаркырап күн тийип турат.</a:t>
          </a:r>
          <a:endParaRPr lang="ru-RU" sz="2400" b="1" dirty="0">
            <a:solidFill>
              <a:srgbClr val="002060"/>
            </a:solidFill>
          </a:endParaRPr>
        </a:p>
      </dgm:t>
    </dgm:pt>
    <dgm:pt modelId="{0D794F10-A666-4A3E-A00D-802EB3096652}" type="parTrans" cxnId="{327060C5-31E4-4D94-A1DA-3FA9371E7D08}">
      <dgm:prSet/>
      <dgm:spPr/>
      <dgm:t>
        <a:bodyPr/>
        <a:lstStyle/>
        <a:p>
          <a:endParaRPr lang="ru-RU"/>
        </a:p>
      </dgm:t>
    </dgm:pt>
    <dgm:pt modelId="{DB4DAE44-A057-41B2-8CF6-0614FA74AF2B}" type="sibTrans" cxnId="{327060C5-31E4-4D94-A1DA-3FA9371E7D08}">
      <dgm:prSet/>
      <dgm:spPr/>
      <dgm:t>
        <a:bodyPr/>
        <a:lstStyle/>
        <a:p>
          <a:endParaRPr lang="ru-RU"/>
        </a:p>
      </dgm:t>
    </dgm:pt>
    <dgm:pt modelId="{D2FE29B4-062C-49B5-8DC9-366551B348BB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kk-KZ" sz="2800" dirty="0" smtClean="0">
              <a:solidFill>
                <a:srgbClr val="002060"/>
              </a:solidFill>
            </a:rPr>
            <a:t>Анткени, быйыл кар жок.</a:t>
          </a:r>
          <a:endParaRPr lang="ru-RU" sz="2800" dirty="0">
            <a:solidFill>
              <a:srgbClr val="002060"/>
            </a:solidFill>
          </a:endParaRPr>
        </a:p>
      </dgm:t>
    </dgm:pt>
    <dgm:pt modelId="{A61EA788-8887-4CED-B746-04BF13FAEEC1}" type="parTrans" cxnId="{C31CB9E8-C12C-4924-8F8B-9BB15CC68D76}">
      <dgm:prSet/>
      <dgm:spPr/>
      <dgm:t>
        <a:bodyPr/>
        <a:lstStyle/>
        <a:p>
          <a:endParaRPr lang="ru-RU"/>
        </a:p>
      </dgm:t>
    </dgm:pt>
    <dgm:pt modelId="{7CC7B10E-424B-4A8D-AA3B-89EBCB091C2D}" type="sibTrans" cxnId="{C31CB9E8-C12C-4924-8F8B-9BB15CC68D76}">
      <dgm:prSet/>
      <dgm:spPr/>
      <dgm:t>
        <a:bodyPr/>
        <a:lstStyle/>
        <a:p>
          <a:endParaRPr lang="ru-RU"/>
        </a:p>
      </dgm:t>
    </dgm:pt>
    <dgm:pt modelId="{41961591-7E12-4676-8482-B8C4FD84114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2800" dirty="0" smtClean="0">
              <a:solidFill>
                <a:srgbClr val="002060"/>
              </a:solidFill>
            </a:rPr>
            <a:t>Анткени... .   Анткени ... .</a:t>
          </a:r>
          <a:endParaRPr lang="ru-RU" sz="2800" dirty="0">
            <a:solidFill>
              <a:srgbClr val="002060"/>
            </a:solidFill>
          </a:endParaRPr>
        </a:p>
      </dgm:t>
    </dgm:pt>
    <dgm:pt modelId="{85203B76-3D0B-4B3B-A08B-B36A72E8F4FB}" type="parTrans" cxnId="{B8AAD2B4-F4BD-4AFC-B3DE-D41D2F60F702}">
      <dgm:prSet/>
      <dgm:spPr/>
      <dgm:t>
        <a:bodyPr/>
        <a:lstStyle/>
        <a:p>
          <a:endParaRPr lang="ru-RU"/>
        </a:p>
      </dgm:t>
    </dgm:pt>
    <dgm:pt modelId="{44826B25-4C19-4A27-9FD2-28FF2CE02BA3}" type="sibTrans" cxnId="{B8AAD2B4-F4BD-4AFC-B3DE-D41D2F60F702}">
      <dgm:prSet/>
      <dgm:spPr/>
      <dgm:t>
        <a:bodyPr/>
        <a:lstStyle/>
        <a:p>
          <a:endParaRPr lang="ru-RU"/>
        </a:p>
      </dgm:t>
    </dgm:pt>
    <dgm:pt modelId="{F9B0E8D4-AB8A-4558-9564-7D08AE46288B}" type="pres">
      <dgm:prSet presAssocID="{D807E4E4-ECBC-4227-9DDD-3AA0462173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CABF062-DEFB-4909-BA7A-8F707FF51D21}" type="pres">
      <dgm:prSet presAssocID="{D807E4E4-ECBC-4227-9DDD-3AA04621731B}" presName="Name1" presStyleCnt="0"/>
      <dgm:spPr/>
    </dgm:pt>
    <dgm:pt modelId="{B3353F3C-0A42-47A5-8EFD-EFCCC456629E}" type="pres">
      <dgm:prSet presAssocID="{D807E4E4-ECBC-4227-9DDD-3AA04621731B}" presName="cycle" presStyleCnt="0"/>
      <dgm:spPr/>
    </dgm:pt>
    <dgm:pt modelId="{38148200-F29E-439E-90B6-8550F0D93C2C}" type="pres">
      <dgm:prSet presAssocID="{D807E4E4-ECBC-4227-9DDD-3AA04621731B}" presName="srcNode" presStyleLbl="node1" presStyleIdx="0" presStyleCnt="3"/>
      <dgm:spPr/>
    </dgm:pt>
    <dgm:pt modelId="{535F309C-5ED8-4B0A-B545-7301EA1DF0CE}" type="pres">
      <dgm:prSet presAssocID="{D807E4E4-ECBC-4227-9DDD-3AA04621731B}" presName="conn" presStyleLbl="parChTrans1D2" presStyleIdx="0" presStyleCnt="1"/>
      <dgm:spPr/>
      <dgm:t>
        <a:bodyPr/>
        <a:lstStyle/>
        <a:p>
          <a:endParaRPr lang="ru-RU"/>
        </a:p>
      </dgm:t>
    </dgm:pt>
    <dgm:pt modelId="{49C3CA37-9AAC-4625-A652-A09D308DF46E}" type="pres">
      <dgm:prSet presAssocID="{D807E4E4-ECBC-4227-9DDD-3AA04621731B}" presName="extraNode" presStyleLbl="node1" presStyleIdx="0" presStyleCnt="3"/>
      <dgm:spPr/>
    </dgm:pt>
    <dgm:pt modelId="{F38CC3BE-F985-4E6F-957F-5CF9DDA30C17}" type="pres">
      <dgm:prSet presAssocID="{D807E4E4-ECBC-4227-9DDD-3AA04621731B}" presName="dstNode" presStyleLbl="node1" presStyleIdx="0" presStyleCnt="3"/>
      <dgm:spPr/>
    </dgm:pt>
    <dgm:pt modelId="{7B3C45F0-EBF6-435E-8B76-04B3A43BF1C5}" type="pres">
      <dgm:prSet presAssocID="{A9D12E38-30D6-419A-B747-5CD6A456A49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A5CBB-3C53-481F-938A-A23AC5CBBA9B}" type="pres">
      <dgm:prSet presAssocID="{A9D12E38-30D6-419A-B747-5CD6A456A49A}" presName="accent_1" presStyleCnt="0"/>
      <dgm:spPr/>
    </dgm:pt>
    <dgm:pt modelId="{3F923DF1-1699-4B62-BC77-D46FF0D632F2}" type="pres">
      <dgm:prSet presAssocID="{A9D12E38-30D6-419A-B747-5CD6A456A49A}" presName="accentRepeatNode" presStyleLbl="solidFgAcc1" presStyleIdx="0" presStyleCnt="3"/>
      <dgm:spPr/>
    </dgm:pt>
    <dgm:pt modelId="{40CA01A1-A139-42B9-BDB5-028BC857F811}" type="pres">
      <dgm:prSet presAssocID="{D2FE29B4-062C-49B5-8DC9-366551B348B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C6679-A601-4B61-AE82-66A000F26708}" type="pres">
      <dgm:prSet presAssocID="{D2FE29B4-062C-49B5-8DC9-366551B348BB}" presName="accent_2" presStyleCnt="0"/>
      <dgm:spPr/>
    </dgm:pt>
    <dgm:pt modelId="{28A208C6-184F-47D6-816D-F33EC75A88C9}" type="pres">
      <dgm:prSet presAssocID="{D2FE29B4-062C-49B5-8DC9-366551B348BB}" presName="accentRepeatNode" presStyleLbl="solidFgAcc1" presStyleIdx="1" presStyleCnt="3"/>
      <dgm:spPr/>
    </dgm:pt>
    <dgm:pt modelId="{254D4069-B8B4-4E91-8A8B-3F0EFB478DE2}" type="pres">
      <dgm:prSet presAssocID="{41961591-7E12-4676-8482-B8C4FD841146}" presName="text_3" presStyleLbl="node1" presStyleIdx="2" presStyleCnt="3" custLinFactNeighborX="1356" custLinFactNeighborY="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1D5BE-D58E-4EEE-98C3-9C025FEC4DD7}" type="pres">
      <dgm:prSet presAssocID="{41961591-7E12-4676-8482-B8C4FD841146}" presName="accent_3" presStyleCnt="0"/>
      <dgm:spPr/>
    </dgm:pt>
    <dgm:pt modelId="{C6C53D9B-AEAD-44AB-B7BB-FCB21D8DF4DF}" type="pres">
      <dgm:prSet presAssocID="{41961591-7E12-4676-8482-B8C4FD841146}" presName="accentRepeatNode" presStyleLbl="solidFgAcc1" presStyleIdx="2" presStyleCnt="3"/>
      <dgm:spPr/>
    </dgm:pt>
  </dgm:ptLst>
  <dgm:cxnLst>
    <dgm:cxn modelId="{B8AAD2B4-F4BD-4AFC-B3DE-D41D2F60F702}" srcId="{D807E4E4-ECBC-4227-9DDD-3AA04621731B}" destId="{41961591-7E12-4676-8482-B8C4FD841146}" srcOrd="2" destOrd="0" parTransId="{85203B76-3D0B-4B3B-A08B-B36A72E8F4FB}" sibTransId="{44826B25-4C19-4A27-9FD2-28FF2CE02BA3}"/>
    <dgm:cxn modelId="{C31CB9E8-C12C-4924-8F8B-9BB15CC68D76}" srcId="{D807E4E4-ECBC-4227-9DDD-3AA04621731B}" destId="{D2FE29B4-062C-49B5-8DC9-366551B348BB}" srcOrd="1" destOrd="0" parTransId="{A61EA788-8887-4CED-B746-04BF13FAEEC1}" sibTransId="{7CC7B10E-424B-4A8D-AA3B-89EBCB091C2D}"/>
    <dgm:cxn modelId="{327060C5-31E4-4D94-A1DA-3FA9371E7D08}" srcId="{D807E4E4-ECBC-4227-9DDD-3AA04621731B}" destId="{A9D12E38-30D6-419A-B747-5CD6A456A49A}" srcOrd="0" destOrd="0" parTransId="{0D794F10-A666-4A3E-A00D-802EB3096652}" sibTransId="{DB4DAE44-A057-41B2-8CF6-0614FA74AF2B}"/>
    <dgm:cxn modelId="{CA0891D9-AD1A-4D60-94A2-6E6180007ED6}" type="presOf" srcId="{DB4DAE44-A057-41B2-8CF6-0614FA74AF2B}" destId="{535F309C-5ED8-4B0A-B545-7301EA1DF0CE}" srcOrd="0" destOrd="0" presId="urn:microsoft.com/office/officeart/2008/layout/VerticalCurvedList"/>
    <dgm:cxn modelId="{334019ED-F724-46E1-A38E-82CC9B9C6458}" type="presOf" srcId="{A9D12E38-30D6-419A-B747-5CD6A456A49A}" destId="{7B3C45F0-EBF6-435E-8B76-04B3A43BF1C5}" srcOrd="0" destOrd="0" presId="urn:microsoft.com/office/officeart/2008/layout/VerticalCurvedList"/>
    <dgm:cxn modelId="{FAC9D543-1AE7-4377-A149-79F7279A04A2}" type="presOf" srcId="{41961591-7E12-4676-8482-B8C4FD841146}" destId="{254D4069-B8B4-4E91-8A8B-3F0EFB478DE2}" srcOrd="0" destOrd="0" presId="urn:microsoft.com/office/officeart/2008/layout/VerticalCurvedList"/>
    <dgm:cxn modelId="{7CD9E695-3F58-4FF8-9A62-9822B4F301CB}" type="presOf" srcId="{D2FE29B4-062C-49B5-8DC9-366551B348BB}" destId="{40CA01A1-A139-42B9-BDB5-028BC857F811}" srcOrd="0" destOrd="0" presId="urn:microsoft.com/office/officeart/2008/layout/VerticalCurvedList"/>
    <dgm:cxn modelId="{E0053DD4-4210-4905-A77F-01F3C8A17528}" type="presOf" srcId="{D807E4E4-ECBC-4227-9DDD-3AA04621731B}" destId="{F9B0E8D4-AB8A-4558-9564-7D08AE46288B}" srcOrd="0" destOrd="0" presId="urn:microsoft.com/office/officeart/2008/layout/VerticalCurvedList"/>
    <dgm:cxn modelId="{C7053087-DD91-4BED-8F71-06890EE26356}" type="presParOf" srcId="{F9B0E8D4-AB8A-4558-9564-7D08AE46288B}" destId="{7CABF062-DEFB-4909-BA7A-8F707FF51D21}" srcOrd="0" destOrd="0" presId="urn:microsoft.com/office/officeart/2008/layout/VerticalCurvedList"/>
    <dgm:cxn modelId="{902CB662-C6F0-494B-A7C8-8AC85B4FBE66}" type="presParOf" srcId="{7CABF062-DEFB-4909-BA7A-8F707FF51D21}" destId="{B3353F3C-0A42-47A5-8EFD-EFCCC456629E}" srcOrd="0" destOrd="0" presId="urn:microsoft.com/office/officeart/2008/layout/VerticalCurvedList"/>
    <dgm:cxn modelId="{911D989E-9532-4666-B871-BB820754E1E8}" type="presParOf" srcId="{B3353F3C-0A42-47A5-8EFD-EFCCC456629E}" destId="{38148200-F29E-439E-90B6-8550F0D93C2C}" srcOrd="0" destOrd="0" presId="urn:microsoft.com/office/officeart/2008/layout/VerticalCurvedList"/>
    <dgm:cxn modelId="{A7009B90-B86A-4E74-B1F5-6C8C2A1D99E8}" type="presParOf" srcId="{B3353F3C-0A42-47A5-8EFD-EFCCC456629E}" destId="{535F309C-5ED8-4B0A-B545-7301EA1DF0CE}" srcOrd="1" destOrd="0" presId="urn:microsoft.com/office/officeart/2008/layout/VerticalCurvedList"/>
    <dgm:cxn modelId="{CD57F423-C6F3-405E-A61F-D7A9E5579C00}" type="presParOf" srcId="{B3353F3C-0A42-47A5-8EFD-EFCCC456629E}" destId="{49C3CA37-9AAC-4625-A652-A09D308DF46E}" srcOrd="2" destOrd="0" presId="urn:microsoft.com/office/officeart/2008/layout/VerticalCurvedList"/>
    <dgm:cxn modelId="{83C9A2B9-6EC8-4DE8-AD1F-3CB1C25C3364}" type="presParOf" srcId="{B3353F3C-0A42-47A5-8EFD-EFCCC456629E}" destId="{F38CC3BE-F985-4E6F-957F-5CF9DDA30C17}" srcOrd="3" destOrd="0" presId="urn:microsoft.com/office/officeart/2008/layout/VerticalCurvedList"/>
    <dgm:cxn modelId="{1A21E020-6CA3-4A11-A060-29C9F1940CD8}" type="presParOf" srcId="{7CABF062-DEFB-4909-BA7A-8F707FF51D21}" destId="{7B3C45F0-EBF6-435E-8B76-04B3A43BF1C5}" srcOrd="1" destOrd="0" presId="urn:microsoft.com/office/officeart/2008/layout/VerticalCurvedList"/>
    <dgm:cxn modelId="{0F0F737B-ECF7-489D-94E4-CF073211CC21}" type="presParOf" srcId="{7CABF062-DEFB-4909-BA7A-8F707FF51D21}" destId="{913A5CBB-3C53-481F-938A-A23AC5CBBA9B}" srcOrd="2" destOrd="0" presId="urn:microsoft.com/office/officeart/2008/layout/VerticalCurvedList"/>
    <dgm:cxn modelId="{08BFA410-0109-4E2E-ADA6-6158E8726235}" type="presParOf" srcId="{913A5CBB-3C53-481F-938A-A23AC5CBBA9B}" destId="{3F923DF1-1699-4B62-BC77-D46FF0D632F2}" srcOrd="0" destOrd="0" presId="urn:microsoft.com/office/officeart/2008/layout/VerticalCurvedList"/>
    <dgm:cxn modelId="{4D105DA7-56C6-4268-BB65-E887CAF9860C}" type="presParOf" srcId="{7CABF062-DEFB-4909-BA7A-8F707FF51D21}" destId="{40CA01A1-A139-42B9-BDB5-028BC857F811}" srcOrd="3" destOrd="0" presId="urn:microsoft.com/office/officeart/2008/layout/VerticalCurvedList"/>
    <dgm:cxn modelId="{DC8FD2A5-A21A-4995-94C2-7B5AA299AD79}" type="presParOf" srcId="{7CABF062-DEFB-4909-BA7A-8F707FF51D21}" destId="{F26C6679-A601-4B61-AE82-66A000F26708}" srcOrd="4" destOrd="0" presId="urn:microsoft.com/office/officeart/2008/layout/VerticalCurvedList"/>
    <dgm:cxn modelId="{D7CD81B1-8E3D-4E85-8D98-043F3C5ADA30}" type="presParOf" srcId="{F26C6679-A601-4B61-AE82-66A000F26708}" destId="{28A208C6-184F-47D6-816D-F33EC75A88C9}" srcOrd="0" destOrd="0" presId="urn:microsoft.com/office/officeart/2008/layout/VerticalCurvedList"/>
    <dgm:cxn modelId="{FFA5DBF5-6CBA-4513-BC42-CCABAAFED14B}" type="presParOf" srcId="{7CABF062-DEFB-4909-BA7A-8F707FF51D21}" destId="{254D4069-B8B4-4E91-8A8B-3F0EFB478DE2}" srcOrd="5" destOrd="0" presId="urn:microsoft.com/office/officeart/2008/layout/VerticalCurvedList"/>
    <dgm:cxn modelId="{B17EE8CA-6C20-4B27-837E-2E4C5E1E623A}" type="presParOf" srcId="{7CABF062-DEFB-4909-BA7A-8F707FF51D21}" destId="{1571D5BE-D58E-4EEE-98C3-9C025FEC4DD7}" srcOrd="6" destOrd="0" presId="urn:microsoft.com/office/officeart/2008/layout/VerticalCurvedList"/>
    <dgm:cxn modelId="{E5C20001-278C-4DFA-9BFD-D83BB672DC22}" type="presParOf" srcId="{1571D5BE-D58E-4EEE-98C3-9C025FEC4DD7}" destId="{C6C53D9B-AEAD-44AB-B7BB-FCB21D8DF4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B01A62-75B2-4B4C-B425-7AA18A7CA7D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1AF8A5DD-23C4-4298-AA20-1BB22ACEFF4C}">
      <dgm:prSet phldrT="[Текст]" custT="1"/>
      <dgm:spPr>
        <a:solidFill>
          <a:schemeClr val="tx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kk-KZ" sz="2400" dirty="0" smtClean="0">
              <a:solidFill>
                <a:srgbClr val="002060"/>
              </a:solidFill>
            </a:rPr>
            <a:t>Кыргыз тили:</a:t>
          </a:r>
        </a:p>
        <a:p>
          <a:r>
            <a:rPr lang="kk-KZ" sz="2400" dirty="0" smtClean="0">
              <a:solidFill>
                <a:srgbClr val="002060"/>
              </a:solidFill>
            </a:rPr>
            <a:t>Синтаксис, морфология ж.б</a:t>
          </a:r>
          <a:endParaRPr lang="ru-RU" sz="2400" dirty="0">
            <a:solidFill>
              <a:srgbClr val="002060"/>
            </a:solidFill>
          </a:endParaRPr>
        </a:p>
      </dgm:t>
    </dgm:pt>
    <dgm:pt modelId="{E87252FC-1F0F-4954-BF4F-3B6A5FCFFDFD}" type="parTrans" cxnId="{C01F4140-6116-4F9B-AC3E-70F8D58CB577}">
      <dgm:prSet/>
      <dgm:spPr/>
      <dgm:t>
        <a:bodyPr/>
        <a:lstStyle/>
        <a:p>
          <a:endParaRPr lang="ru-RU"/>
        </a:p>
      </dgm:t>
    </dgm:pt>
    <dgm:pt modelId="{221D4F60-7DAB-462C-B2D8-2A22FC006C68}" type="sibTrans" cxnId="{C01F4140-6116-4F9B-AC3E-70F8D58CB577}">
      <dgm:prSet/>
      <dgm:spPr/>
      <dgm:t>
        <a:bodyPr/>
        <a:lstStyle/>
        <a:p>
          <a:endParaRPr lang="ru-RU"/>
        </a:p>
      </dgm:t>
    </dgm:pt>
    <dgm:pt modelId="{D7EA0D38-74E5-4E91-99A0-878404FAFD13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kk-KZ" sz="3200" dirty="0" smtClean="0"/>
            <a:t>География: климат, рельеф ж.б.</a:t>
          </a:r>
          <a:endParaRPr lang="ru-RU" sz="3200" dirty="0"/>
        </a:p>
      </dgm:t>
    </dgm:pt>
    <dgm:pt modelId="{E9519920-E268-481F-8626-7FB5C8AD9B7A}" type="parTrans" cxnId="{0DE1C619-C455-4B56-9B4C-9A8A9AC8E22D}">
      <dgm:prSet/>
      <dgm:spPr/>
      <dgm:t>
        <a:bodyPr/>
        <a:lstStyle/>
        <a:p>
          <a:endParaRPr lang="ru-RU"/>
        </a:p>
      </dgm:t>
    </dgm:pt>
    <dgm:pt modelId="{5F5EF850-E0B1-4802-8B61-7980909F5B90}" type="sibTrans" cxnId="{0DE1C619-C455-4B56-9B4C-9A8A9AC8E22D}">
      <dgm:prSet/>
      <dgm:spPr/>
      <dgm:t>
        <a:bodyPr/>
        <a:lstStyle/>
        <a:p>
          <a:endParaRPr lang="ru-RU"/>
        </a:p>
      </dgm:t>
    </dgm:pt>
    <dgm:pt modelId="{19E7EAA7-28F0-4919-99E8-9A2FE763D0F5}">
      <dgm:prSet phldrT="[Текст]" custT="1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kk-KZ" sz="3200" dirty="0" smtClean="0">
              <a:solidFill>
                <a:srgbClr val="002060"/>
              </a:solidFill>
            </a:rPr>
            <a:t>Медицина:</a:t>
          </a:r>
        </a:p>
        <a:p>
          <a:r>
            <a:rPr lang="kk-KZ" sz="3200" dirty="0" smtClean="0">
              <a:solidFill>
                <a:srgbClr val="002060"/>
              </a:solidFill>
            </a:rPr>
            <a:t>хирургия, стоматология ж.б.</a:t>
          </a:r>
          <a:endParaRPr lang="ru-RU" sz="3200" dirty="0">
            <a:solidFill>
              <a:srgbClr val="002060"/>
            </a:solidFill>
          </a:endParaRPr>
        </a:p>
      </dgm:t>
    </dgm:pt>
    <dgm:pt modelId="{2B2D5717-96F0-4C36-BF80-439DB6ADA52C}" type="parTrans" cxnId="{1DE33A28-79A9-4F49-9F3D-38C255EC4BFE}">
      <dgm:prSet/>
      <dgm:spPr/>
      <dgm:t>
        <a:bodyPr/>
        <a:lstStyle/>
        <a:p>
          <a:endParaRPr lang="ru-RU"/>
        </a:p>
      </dgm:t>
    </dgm:pt>
    <dgm:pt modelId="{8BCC10A1-791E-488E-AEB6-DAE55A918532}" type="sibTrans" cxnId="{1DE33A28-79A9-4F49-9F3D-38C255EC4BFE}">
      <dgm:prSet/>
      <dgm:spPr/>
      <dgm:t>
        <a:bodyPr/>
        <a:lstStyle/>
        <a:p>
          <a:endParaRPr lang="ru-RU"/>
        </a:p>
      </dgm:t>
    </dgm:pt>
    <dgm:pt modelId="{2B8DC669-71E3-4845-A210-DF55D21CC0CF}" type="pres">
      <dgm:prSet presAssocID="{0CB01A62-75B2-4B4C-B425-7AA18A7CA7D6}" presName="compositeShape" presStyleCnt="0">
        <dgm:presLayoutVars>
          <dgm:dir/>
          <dgm:resizeHandles/>
        </dgm:presLayoutVars>
      </dgm:prSet>
      <dgm:spPr/>
    </dgm:pt>
    <dgm:pt modelId="{0BCFFB9D-96E3-4D24-A08E-49AFD7F74C0B}" type="pres">
      <dgm:prSet presAssocID="{0CB01A62-75B2-4B4C-B425-7AA18A7CA7D6}" presName="pyramid" presStyleLbl="node1" presStyleIdx="0" presStyleCnt="1"/>
      <dgm:spPr/>
    </dgm:pt>
    <dgm:pt modelId="{C31E1968-F2C3-434F-8789-53FE17D5EB55}" type="pres">
      <dgm:prSet presAssocID="{0CB01A62-75B2-4B4C-B425-7AA18A7CA7D6}" presName="theList" presStyleCnt="0"/>
      <dgm:spPr/>
    </dgm:pt>
    <dgm:pt modelId="{29A3748A-718E-489C-AD8A-0243C332DC5B}" type="pres">
      <dgm:prSet presAssocID="{1AF8A5DD-23C4-4298-AA20-1BB22ACEFF4C}" presName="aNode" presStyleLbl="fgAcc1" presStyleIdx="0" presStyleCnt="3" custScaleY="146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62600-D741-4813-8E3A-5974EF62A57B}" type="pres">
      <dgm:prSet presAssocID="{1AF8A5DD-23C4-4298-AA20-1BB22ACEFF4C}" presName="aSpace" presStyleCnt="0"/>
      <dgm:spPr/>
    </dgm:pt>
    <dgm:pt modelId="{573AFE92-14C7-4F35-AD35-F0E7CA6D568D}" type="pres">
      <dgm:prSet presAssocID="{D7EA0D38-74E5-4E91-99A0-878404FAFD13}" presName="aNode" presStyleLbl="fgAcc1" presStyleIdx="1" presStyleCnt="3" custScaleX="153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982E3-F709-4004-B3ED-B3B019D473E5}" type="pres">
      <dgm:prSet presAssocID="{D7EA0D38-74E5-4E91-99A0-878404FAFD13}" presName="aSpace" presStyleCnt="0"/>
      <dgm:spPr/>
    </dgm:pt>
    <dgm:pt modelId="{CD3F0570-C463-4316-A19A-472743EC6EED}" type="pres">
      <dgm:prSet presAssocID="{19E7EAA7-28F0-4919-99E8-9A2FE763D0F5}" presName="aNode" presStyleLbl="fgAcc1" presStyleIdx="2" presStyleCnt="3" custScaleX="155263" custScaleY="163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ED577-47EC-4DAC-8086-32CEDD66CD47}" type="pres">
      <dgm:prSet presAssocID="{19E7EAA7-28F0-4919-99E8-9A2FE763D0F5}" presName="aSpace" presStyleCnt="0"/>
      <dgm:spPr/>
    </dgm:pt>
  </dgm:ptLst>
  <dgm:cxnLst>
    <dgm:cxn modelId="{ACCA06F7-3C9C-43EE-AF58-720C09BB5B01}" type="presOf" srcId="{D7EA0D38-74E5-4E91-99A0-878404FAFD13}" destId="{573AFE92-14C7-4F35-AD35-F0E7CA6D568D}" srcOrd="0" destOrd="0" presId="urn:microsoft.com/office/officeart/2005/8/layout/pyramid2"/>
    <dgm:cxn modelId="{C01F4140-6116-4F9B-AC3E-70F8D58CB577}" srcId="{0CB01A62-75B2-4B4C-B425-7AA18A7CA7D6}" destId="{1AF8A5DD-23C4-4298-AA20-1BB22ACEFF4C}" srcOrd="0" destOrd="0" parTransId="{E87252FC-1F0F-4954-BF4F-3B6A5FCFFDFD}" sibTransId="{221D4F60-7DAB-462C-B2D8-2A22FC006C68}"/>
    <dgm:cxn modelId="{66D4BA18-3ACA-4AD4-83FE-2A31E7AA8184}" type="presOf" srcId="{19E7EAA7-28F0-4919-99E8-9A2FE763D0F5}" destId="{CD3F0570-C463-4316-A19A-472743EC6EED}" srcOrd="0" destOrd="0" presId="urn:microsoft.com/office/officeart/2005/8/layout/pyramid2"/>
    <dgm:cxn modelId="{CF754212-E504-4FFB-86F0-ED7F5A168D8B}" type="presOf" srcId="{1AF8A5DD-23C4-4298-AA20-1BB22ACEFF4C}" destId="{29A3748A-718E-489C-AD8A-0243C332DC5B}" srcOrd="0" destOrd="0" presId="urn:microsoft.com/office/officeart/2005/8/layout/pyramid2"/>
    <dgm:cxn modelId="{0DE1C619-C455-4B56-9B4C-9A8A9AC8E22D}" srcId="{0CB01A62-75B2-4B4C-B425-7AA18A7CA7D6}" destId="{D7EA0D38-74E5-4E91-99A0-878404FAFD13}" srcOrd="1" destOrd="0" parTransId="{E9519920-E268-481F-8626-7FB5C8AD9B7A}" sibTransId="{5F5EF850-E0B1-4802-8B61-7980909F5B90}"/>
    <dgm:cxn modelId="{D09A387D-B4D0-4159-AEEE-4E591BE785F2}" type="presOf" srcId="{0CB01A62-75B2-4B4C-B425-7AA18A7CA7D6}" destId="{2B8DC669-71E3-4845-A210-DF55D21CC0CF}" srcOrd="0" destOrd="0" presId="urn:microsoft.com/office/officeart/2005/8/layout/pyramid2"/>
    <dgm:cxn modelId="{1DE33A28-79A9-4F49-9F3D-38C255EC4BFE}" srcId="{0CB01A62-75B2-4B4C-B425-7AA18A7CA7D6}" destId="{19E7EAA7-28F0-4919-99E8-9A2FE763D0F5}" srcOrd="2" destOrd="0" parTransId="{2B2D5717-96F0-4C36-BF80-439DB6ADA52C}" sibTransId="{8BCC10A1-791E-488E-AEB6-DAE55A918532}"/>
    <dgm:cxn modelId="{2404F14A-6A54-4E90-947E-DDF0A4601E4C}" type="presParOf" srcId="{2B8DC669-71E3-4845-A210-DF55D21CC0CF}" destId="{0BCFFB9D-96E3-4D24-A08E-49AFD7F74C0B}" srcOrd="0" destOrd="0" presId="urn:microsoft.com/office/officeart/2005/8/layout/pyramid2"/>
    <dgm:cxn modelId="{E9168F55-5D7A-4E3F-BEDC-1A2257D06F59}" type="presParOf" srcId="{2B8DC669-71E3-4845-A210-DF55D21CC0CF}" destId="{C31E1968-F2C3-434F-8789-53FE17D5EB55}" srcOrd="1" destOrd="0" presId="urn:microsoft.com/office/officeart/2005/8/layout/pyramid2"/>
    <dgm:cxn modelId="{8591032D-EC81-4A01-A274-2274D3243A50}" type="presParOf" srcId="{C31E1968-F2C3-434F-8789-53FE17D5EB55}" destId="{29A3748A-718E-489C-AD8A-0243C332DC5B}" srcOrd="0" destOrd="0" presId="urn:microsoft.com/office/officeart/2005/8/layout/pyramid2"/>
    <dgm:cxn modelId="{12BADEA5-7AE0-475C-B644-43FC3DEDF2F0}" type="presParOf" srcId="{C31E1968-F2C3-434F-8789-53FE17D5EB55}" destId="{12F62600-D741-4813-8E3A-5974EF62A57B}" srcOrd="1" destOrd="0" presId="urn:microsoft.com/office/officeart/2005/8/layout/pyramid2"/>
    <dgm:cxn modelId="{EE48D20D-648F-40FC-A1C2-EF0202120CF5}" type="presParOf" srcId="{C31E1968-F2C3-434F-8789-53FE17D5EB55}" destId="{573AFE92-14C7-4F35-AD35-F0E7CA6D568D}" srcOrd="2" destOrd="0" presId="urn:microsoft.com/office/officeart/2005/8/layout/pyramid2"/>
    <dgm:cxn modelId="{3C1772BF-18CC-4654-9BE2-01BDB18478C1}" type="presParOf" srcId="{C31E1968-F2C3-434F-8789-53FE17D5EB55}" destId="{D57982E3-F709-4004-B3ED-B3B019D473E5}" srcOrd="3" destOrd="0" presId="urn:microsoft.com/office/officeart/2005/8/layout/pyramid2"/>
    <dgm:cxn modelId="{58A6789B-559B-438F-A68F-8005B37F326B}" type="presParOf" srcId="{C31E1968-F2C3-434F-8789-53FE17D5EB55}" destId="{CD3F0570-C463-4316-A19A-472743EC6EED}" srcOrd="4" destOrd="0" presId="urn:microsoft.com/office/officeart/2005/8/layout/pyramid2"/>
    <dgm:cxn modelId="{3FEF7C7C-61B8-436C-8678-3FC2FD174308}" type="presParOf" srcId="{C31E1968-F2C3-434F-8789-53FE17D5EB55}" destId="{2E8ED577-47EC-4DAC-8086-32CEDD66CD4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704927-588A-4B10-9730-1412CC1F63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20931-80A8-4827-BDF9-2C962CE7FB1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2800" b="1" dirty="0" smtClean="0">
              <a:solidFill>
                <a:srgbClr val="002060"/>
              </a:solidFill>
            </a:rPr>
            <a:t>Төл сөздөр</a:t>
          </a:r>
          <a:endParaRPr lang="ru-RU" sz="2800" b="1" dirty="0">
            <a:solidFill>
              <a:srgbClr val="002060"/>
            </a:solidFill>
          </a:endParaRPr>
        </a:p>
      </dgm:t>
    </dgm:pt>
    <dgm:pt modelId="{E2F02179-6A23-4200-ADA1-53CB40BE4E7B}" type="parTrans" cxnId="{EDA7FF0E-365A-4DBE-A771-D664EE884B25}">
      <dgm:prSet/>
      <dgm:spPr/>
      <dgm:t>
        <a:bodyPr/>
        <a:lstStyle/>
        <a:p>
          <a:endParaRPr lang="ru-RU" sz="2800"/>
        </a:p>
      </dgm:t>
    </dgm:pt>
    <dgm:pt modelId="{D59B29FC-7606-48AA-B455-79E853B9E4EF}" type="sibTrans" cxnId="{EDA7FF0E-365A-4DBE-A771-D664EE884B25}">
      <dgm:prSet/>
      <dgm:spPr/>
      <dgm:t>
        <a:bodyPr/>
        <a:lstStyle/>
        <a:p>
          <a:endParaRPr lang="ru-RU" sz="2800"/>
        </a:p>
      </dgm:t>
    </dgm:pt>
    <dgm:pt modelId="{92724D20-6B26-4068-947B-7CA809A6C8C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kk-KZ" sz="2800" dirty="0" smtClean="0">
              <a:solidFill>
                <a:srgbClr val="002060"/>
              </a:solidFill>
            </a:rPr>
            <a:t>Орус тилинен кирген сөздөр</a:t>
          </a:r>
          <a:endParaRPr lang="ru-RU" sz="2800" dirty="0">
            <a:solidFill>
              <a:srgbClr val="002060"/>
            </a:solidFill>
          </a:endParaRPr>
        </a:p>
      </dgm:t>
    </dgm:pt>
    <dgm:pt modelId="{F2F46D81-3213-4E0F-9B90-94206243A613}" type="parTrans" cxnId="{E18F492F-AFCC-4984-87DF-7CAC70D9F979}">
      <dgm:prSet/>
      <dgm:spPr/>
      <dgm:t>
        <a:bodyPr/>
        <a:lstStyle/>
        <a:p>
          <a:endParaRPr lang="ru-RU" sz="2800"/>
        </a:p>
      </dgm:t>
    </dgm:pt>
    <dgm:pt modelId="{45675873-0219-42C0-ADFC-B56E64FA1281}" type="sibTrans" cxnId="{E18F492F-AFCC-4984-87DF-7CAC70D9F979}">
      <dgm:prSet/>
      <dgm:spPr/>
      <dgm:t>
        <a:bodyPr/>
        <a:lstStyle/>
        <a:p>
          <a:endParaRPr lang="ru-RU" sz="2800"/>
        </a:p>
      </dgm:t>
    </dgm:pt>
    <dgm:pt modelId="{CA17FCE1-7439-44B3-A608-50546E58D370}">
      <dgm:prSet phldrT="[Текст]" custT="1"/>
      <dgm:spPr/>
      <dgm:t>
        <a:bodyPr/>
        <a:lstStyle/>
        <a:p>
          <a:r>
            <a:rPr lang="kk-KZ" sz="2800" dirty="0" smtClean="0">
              <a:solidFill>
                <a:srgbClr val="002060"/>
              </a:solidFill>
            </a:rPr>
            <a:t>Иран тилинен кирген сөздөр</a:t>
          </a:r>
          <a:endParaRPr lang="ru-RU" sz="2800" dirty="0">
            <a:solidFill>
              <a:srgbClr val="002060"/>
            </a:solidFill>
          </a:endParaRPr>
        </a:p>
      </dgm:t>
    </dgm:pt>
    <dgm:pt modelId="{BBED4584-8C17-49F2-B695-B77708A53B86}" type="parTrans" cxnId="{5879D62E-CAE9-4D38-9A86-BFAC9670CE5A}">
      <dgm:prSet/>
      <dgm:spPr/>
      <dgm:t>
        <a:bodyPr/>
        <a:lstStyle/>
        <a:p>
          <a:endParaRPr lang="ru-RU" sz="2800"/>
        </a:p>
      </dgm:t>
    </dgm:pt>
    <dgm:pt modelId="{E19B9906-EF22-42B0-B25E-CE45BFAAF3CD}" type="sibTrans" cxnId="{5879D62E-CAE9-4D38-9A86-BFAC9670CE5A}">
      <dgm:prSet/>
      <dgm:spPr/>
      <dgm:t>
        <a:bodyPr/>
        <a:lstStyle/>
        <a:p>
          <a:endParaRPr lang="ru-RU" sz="2800"/>
        </a:p>
      </dgm:t>
    </dgm:pt>
    <dgm:pt modelId="{6B118179-5E44-4BF6-8285-89CD704975A3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kk-KZ" sz="2800" dirty="0" smtClean="0">
              <a:solidFill>
                <a:srgbClr val="002060"/>
              </a:solidFill>
            </a:rPr>
            <a:t>Араб тилинен кирген сөздөр</a:t>
          </a:r>
          <a:endParaRPr lang="ru-RU" sz="2800" dirty="0">
            <a:solidFill>
              <a:srgbClr val="002060"/>
            </a:solidFill>
          </a:endParaRPr>
        </a:p>
      </dgm:t>
    </dgm:pt>
    <dgm:pt modelId="{05C80414-B9FC-488F-98EB-014144818A51}" type="parTrans" cxnId="{1C2ADDC1-8146-4743-8B8D-646F210CFA05}">
      <dgm:prSet/>
      <dgm:spPr/>
      <dgm:t>
        <a:bodyPr/>
        <a:lstStyle/>
        <a:p>
          <a:endParaRPr lang="ru-RU" sz="2800"/>
        </a:p>
      </dgm:t>
    </dgm:pt>
    <dgm:pt modelId="{3ACBA26A-2FAC-4A7A-92FA-4E0E3EDA540F}" type="sibTrans" cxnId="{1C2ADDC1-8146-4743-8B8D-646F210CFA05}">
      <dgm:prSet/>
      <dgm:spPr/>
      <dgm:t>
        <a:bodyPr/>
        <a:lstStyle/>
        <a:p>
          <a:endParaRPr lang="ru-RU" sz="2800"/>
        </a:p>
      </dgm:t>
    </dgm:pt>
    <dgm:pt modelId="{D63E24CF-2A2B-48AD-8136-A4A8020D8DE9}" type="pres">
      <dgm:prSet presAssocID="{F8704927-588A-4B10-9730-1412CC1F63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B77B5D-7BF2-4957-A595-C10BB017A75F}" type="pres">
      <dgm:prSet presAssocID="{5E620931-80A8-4827-BDF9-2C962CE7FB1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726A0-26DE-4675-A2EE-AECDA643619F}" type="pres">
      <dgm:prSet presAssocID="{D59B29FC-7606-48AA-B455-79E853B9E4EF}" presName="sibTrans" presStyleCnt="0"/>
      <dgm:spPr/>
    </dgm:pt>
    <dgm:pt modelId="{370AEC6A-41D5-4C62-9E66-027B19A2C52A}" type="pres">
      <dgm:prSet presAssocID="{92724D20-6B26-4068-947B-7CA809A6C8C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B067D-7A5B-42F4-9666-C2583897DD1E}" type="pres">
      <dgm:prSet presAssocID="{45675873-0219-42C0-ADFC-B56E64FA1281}" presName="sibTrans" presStyleCnt="0"/>
      <dgm:spPr/>
    </dgm:pt>
    <dgm:pt modelId="{94008CA0-7BCB-487D-9B14-A07CA544D4C7}" type="pres">
      <dgm:prSet presAssocID="{CA17FCE1-7439-44B3-A608-50546E58D370}" presName="node" presStyleLbl="node1" presStyleIdx="2" presStyleCnt="4" custScaleX="105982" custScaleY="120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383DA-FBBA-4002-97B4-C55838AA541B}" type="pres">
      <dgm:prSet presAssocID="{E19B9906-EF22-42B0-B25E-CE45BFAAF3CD}" presName="sibTrans" presStyleCnt="0"/>
      <dgm:spPr/>
    </dgm:pt>
    <dgm:pt modelId="{9776D6BF-0DC5-492B-AF33-242EF858AED2}" type="pres">
      <dgm:prSet presAssocID="{6B118179-5E44-4BF6-8285-89CD704975A3}" presName="node" presStyleLbl="node1" presStyleIdx="3" presStyleCnt="4" custScaleY="1168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7424AF-2C16-4022-B55A-23B320634FB2}" type="presOf" srcId="{92724D20-6B26-4068-947B-7CA809A6C8C9}" destId="{370AEC6A-41D5-4C62-9E66-027B19A2C52A}" srcOrd="0" destOrd="0" presId="urn:microsoft.com/office/officeart/2005/8/layout/default"/>
    <dgm:cxn modelId="{1C2ADDC1-8146-4743-8B8D-646F210CFA05}" srcId="{F8704927-588A-4B10-9730-1412CC1F63F5}" destId="{6B118179-5E44-4BF6-8285-89CD704975A3}" srcOrd="3" destOrd="0" parTransId="{05C80414-B9FC-488F-98EB-014144818A51}" sibTransId="{3ACBA26A-2FAC-4A7A-92FA-4E0E3EDA540F}"/>
    <dgm:cxn modelId="{19BBEF3C-8F05-4933-B3AA-7C8759362E0C}" type="presOf" srcId="{6B118179-5E44-4BF6-8285-89CD704975A3}" destId="{9776D6BF-0DC5-492B-AF33-242EF858AED2}" srcOrd="0" destOrd="0" presId="urn:microsoft.com/office/officeart/2005/8/layout/default"/>
    <dgm:cxn modelId="{CA9DADDC-A159-4ED2-9F18-F34C9B3C44FF}" type="presOf" srcId="{F8704927-588A-4B10-9730-1412CC1F63F5}" destId="{D63E24CF-2A2B-48AD-8136-A4A8020D8DE9}" srcOrd="0" destOrd="0" presId="urn:microsoft.com/office/officeart/2005/8/layout/default"/>
    <dgm:cxn modelId="{BA4CE609-83FB-47E5-826C-59BFECFE3359}" type="presOf" srcId="{5E620931-80A8-4827-BDF9-2C962CE7FB11}" destId="{E7B77B5D-7BF2-4957-A595-C10BB017A75F}" srcOrd="0" destOrd="0" presId="urn:microsoft.com/office/officeart/2005/8/layout/default"/>
    <dgm:cxn modelId="{E18F492F-AFCC-4984-87DF-7CAC70D9F979}" srcId="{F8704927-588A-4B10-9730-1412CC1F63F5}" destId="{92724D20-6B26-4068-947B-7CA809A6C8C9}" srcOrd="1" destOrd="0" parTransId="{F2F46D81-3213-4E0F-9B90-94206243A613}" sibTransId="{45675873-0219-42C0-ADFC-B56E64FA1281}"/>
    <dgm:cxn modelId="{5879D62E-CAE9-4D38-9A86-BFAC9670CE5A}" srcId="{F8704927-588A-4B10-9730-1412CC1F63F5}" destId="{CA17FCE1-7439-44B3-A608-50546E58D370}" srcOrd="2" destOrd="0" parTransId="{BBED4584-8C17-49F2-B695-B77708A53B86}" sibTransId="{E19B9906-EF22-42B0-B25E-CE45BFAAF3CD}"/>
    <dgm:cxn modelId="{1CE4CAAA-EA13-4E1F-9729-02D25718CE79}" type="presOf" srcId="{CA17FCE1-7439-44B3-A608-50546E58D370}" destId="{94008CA0-7BCB-487D-9B14-A07CA544D4C7}" srcOrd="0" destOrd="0" presId="urn:microsoft.com/office/officeart/2005/8/layout/default"/>
    <dgm:cxn modelId="{EDA7FF0E-365A-4DBE-A771-D664EE884B25}" srcId="{F8704927-588A-4B10-9730-1412CC1F63F5}" destId="{5E620931-80A8-4827-BDF9-2C962CE7FB11}" srcOrd="0" destOrd="0" parTransId="{E2F02179-6A23-4200-ADA1-53CB40BE4E7B}" sibTransId="{D59B29FC-7606-48AA-B455-79E853B9E4EF}"/>
    <dgm:cxn modelId="{62EA47B6-4606-43A1-BB43-176C66910634}" type="presParOf" srcId="{D63E24CF-2A2B-48AD-8136-A4A8020D8DE9}" destId="{E7B77B5D-7BF2-4957-A595-C10BB017A75F}" srcOrd="0" destOrd="0" presId="urn:microsoft.com/office/officeart/2005/8/layout/default"/>
    <dgm:cxn modelId="{F3482C0F-E579-4EE7-AB71-BB73D5EEFFE5}" type="presParOf" srcId="{D63E24CF-2A2B-48AD-8136-A4A8020D8DE9}" destId="{6B6726A0-26DE-4675-A2EE-AECDA643619F}" srcOrd="1" destOrd="0" presId="urn:microsoft.com/office/officeart/2005/8/layout/default"/>
    <dgm:cxn modelId="{6A123F59-430E-49D9-932D-DC232A07DB14}" type="presParOf" srcId="{D63E24CF-2A2B-48AD-8136-A4A8020D8DE9}" destId="{370AEC6A-41D5-4C62-9E66-027B19A2C52A}" srcOrd="2" destOrd="0" presId="urn:microsoft.com/office/officeart/2005/8/layout/default"/>
    <dgm:cxn modelId="{BDD3049E-CA97-4F5F-8B49-8AA9941B1161}" type="presParOf" srcId="{D63E24CF-2A2B-48AD-8136-A4A8020D8DE9}" destId="{203B067D-7A5B-42F4-9666-C2583897DD1E}" srcOrd="3" destOrd="0" presId="urn:microsoft.com/office/officeart/2005/8/layout/default"/>
    <dgm:cxn modelId="{ABF6CA15-A4EF-4A87-B148-C2F311B4945D}" type="presParOf" srcId="{D63E24CF-2A2B-48AD-8136-A4A8020D8DE9}" destId="{94008CA0-7BCB-487D-9B14-A07CA544D4C7}" srcOrd="4" destOrd="0" presId="urn:microsoft.com/office/officeart/2005/8/layout/default"/>
    <dgm:cxn modelId="{A1406843-0FE4-4715-B8A2-D5FC1CA82F3F}" type="presParOf" srcId="{D63E24CF-2A2B-48AD-8136-A4A8020D8DE9}" destId="{6DE383DA-FBBA-4002-97B4-C55838AA541B}" srcOrd="5" destOrd="0" presId="urn:microsoft.com/office/officeart/2005/8/layout/default"/>
    <dgm:cxn modelId="{2A27AF4C-5CF0-45F6-90C3-F691EE848CE1}" type="presParOf" srcId="{D63E24CF-2A2B-48AD-8136-A4A8020D8DE9}" destId="{9776D6BF-0DC5-492B-AF33-242EF858AED2}" srcOrd="6" destOrd="0" presId="urn:microsoft.com/office/officeart/2005/8/layout/default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6A4E17-5145-4C83-A6AB-DE10E04DAF7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43E937-7C56-4CA1-A556-E02C32E48AD8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</a:rPr>
            <a:t>Илимий стиль боюнча маалыматтарды кеңейттик;</a:t>
          </a:r>
          <a:endParaRPr lang="ru-RU" b="1" dirty="0">
            <a:solidFill>
              <a:srgbClr val="002060"/>
            </a:solidFill>
          </a:endParaRPr>
        </a:p>
      </dgm:t>
    </dgm:pt>
    <dgm:pt modelId="{B05F8F52-CED3-4055-9BB5-DD077520FED2}" type="parTrans" cxnId="{7FADACE5-EA32-402B-990A-0376CDEB5BCC}">
      <dgm:prSet/>
      <dgm:spPr/>
      <dgm:t>
        <a:bodyPr/>
        <a:lstStyle/>
        <a:p>
          <a:endParaRPr lang="ru-RU"/>
        </a:p>
      </dgm:t>
    </dgm:pt>
    <dgm:pt modelId="{E7C1682A-FA8D-40DB-9184-5D8F812A8406}" type="sibTrans" cxnId="{7FADACE5-EA32-402B-990A-0376CDEB5BCC}">
      <dgm:prSet/>
      <dgm:spPr/>
      <dgm:t>
        <a:bodyPr/>
        <a:lstStyle/>
        <a:p>
          <a:endParaRPr lang="ru-RU"/>
        </a:p>
      </dgm:t>
    </dgm:pt>
    <dgm:pt modelId="{01B15DDF-7134-4F05-A16B-F9B5F213E033}">
      <dgm:prSet phldrT="[Текст]"/>
      <dgm:spPr>
        <a:solidFill>
          <a:srgbClr val="FFC000"/>
        </a:solidFill>
      </dgm:spPr>
      <dgm:t>
        <a:bodyPr/>
        <a:lstStyle/>
        <a:p>
          <a:r>
            <a:rPr lang="kk-KZ" dirty="0" smtClean="0">
              <a:solidFill>
                <a:srgbClr val="002060"/>
              </a:solidFill>
            </a:rPr>
            <a:t>Тексттен илимий стилди уюштуруучу тил каражаттарын таба алдык;</a:t>
          </a:r>
          <a:endParaRPr lang="ru-RU" dirty="0">
            <a:solidFill>
              <a:srgbClr val="002060"/>
            </a:solidFill>
          </a:endParaRPr>
        </a:p>
      </dgm:t>
    </dgm:pt>
    <dgm:pt modelId="{5F42269D-82A3-46E1-AD09-EC3A276936B3}" type="parTrans" cxnId="{CE030DB5-4F8A-4A56-92AD-14291741672F}">
      <dgm:prSet/>
      <dgm:spPr/>
      <dgm:t>
        <a:bodyPr/>
        <a:lstStyle/>
        <a:p>
          <a:endParaRPr lang="ru-RU"/>
        </a:p>
      </dgm:t>
    </dgm:pt>
    <dgm:pt modelId="{4162CF6E-C055-44E2-AA93-0A2E30D02140}" type="sibTrans" cxnId="{CE030DB5-4F8A-4A56-92AD-14291741672F}">
      <dgm:prSet/>
      <dgm:spPr/>
      <dgm:t>
        <a:bodyPr/>
        <a:lstStyle/>
        <a:p>
          <a:endParaRPr lang="ru-RU"/>
        </a:p>
      </dgm:t>
    </dgm:pt>
    <dgm:pt modelId="{E5ACBD53-5324-4048-8D49-7A78099C9200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</a:rPr>
            <a:t>Кыргыз тилинде туура жана так пикир алып илимийлүүлүккө ой жүгүртүүгө багыт алды.</a:t>
          </a:r>
          <a:endParaRPr lang="ru-RU" dirty="0"/>
        </a:p>
      </dgm:t>
    </dgm:pt>
    <dgm:pt modelId="{B090FB23-B410-4114-A9B2-02EC79AAF48D}" type="parTrans" cxnId="{408A8952-C936-4ACA-A691-D459B7656D90}">
      <dgm:prSet/>
      <dgm:spPr/>
      <dgm:t>
        <a:bodyPr/>
        <a:lstStyle/>
        <a:p>
          <a:endParaRPr lang="ru-RU"/>
        </a:p>
      </dgm:t>
    </dgm:pt>
    <dgm:pt modelId="{548BA29F-336A-4837-B1D9-2EDAF0022EFF}" type="sibTrans" cxnId="{408A8952-C936-4ACA-A691-D459B7656D90}">
      <dgm:prSet/>
      <dgm:spPr/>
      <dgm:t>
        <a:bodyPr/>
        <a:lstStyle/>
        <a:p>
          <a:endParaRPr lang="ru-RU"/>
        </a:p>
      </dgm:t>
    </dgm:pt>
    <dgm:pt modelId="{166665AE-A171-4CB7-BA70-5126AB3A6FD8}" type="pres">
      <dgm:prSet presAssocID="{F76A4E17-5145-4C83-A6AB-DE10E04DAF7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2CE5697-344F-453A-884A-229EE5C99865}" type="pres">
      <dgm:prSet presAssocID="{F76A4E17-5145-4C83-A6AB-DE10E04DAF7B}" presName="Name1" presStyleCnt="0"/>
      <dgm:spPr/>
    </dgm:pt>
    <dgm:pt modelId="{DCF87C84-BDFA-420B-9566-2CFDD5E72D56}" type="pres">
      <dgm:prSet presAssocID="{F76A4E17-5145-4C83-A6AB-DE10E04DAF7B}" presName="cycle" presStyleCnt="0"/>
      <dgm:spPr/>
    </dgm:pt>
    <dgm:pt modelId="{034A7E2F-7916-449D-8D23-F844F5C0DD3D}" type="pres">
      <dgm:prSet presAssocID="{F76A4E17-5145-4C83-A6AB-DE10E04DAF7B}" presName="srcNode" presStyleLbl="node1" presStyleIdx="0" presStyleCnt="3"/>
      <dgm:spPr/>
    </dgm:pt>
    <dgm:pt modelId="{D3792C8D-31B5-4951-9F42-5BB8AE15746C}" type="pres">
      <dgm:prSet presAssocID="{F76A4E17-5145-4C83-A6AB-DE10E04DAF7B}" presName="conn" presStyleLbl="parChTrans1D2" presStyleIdx="0" presStyleCnt="1"/>
      <dgm:spPr/>
      <dgm:t>
        <a:bodyPr/>
        <a:lstStyle/>
        <a:p>
          <a:endParaRPr lang="ru-RU"/>
        </a:p>
      </dgm:t>
    </dgm:pt>
    <dgm:pt modelId="{F44E3E69-21D0-4866-94BD-1C028607DA2D}" type="pres">
      <dgm:prSet presAssocID="{F76A4E17-5145-4C83-A6AB-DE10E04DAF7B}" presName="extraNode" presStyleLbl="node1" presStyleIdx="0" presStyleCnt="3"/>
      <dgm:spPr/>
    </dgm:pt>
    <dgm:pt modelId="{8AD04E0C-FA2C-46B6-A55E-D0C74C65B7C5}" type="pres">
      <dgm:prSet presAssocID="{F76A4E17-5145-4C83-A6AB-DE10E04DAF7B}" presName="dstNode" presStyleLbl="node1" presStyleIdx="0" presStyleCnt="3"/>
      <dgm:spPr/>
    </dgm:pt>
    <dgm:pt modelId="{34B88D65-C19F-4668-82C2-F9D1B9E71960}" type="pres">
      <dgm:prSet presAssocID="{0943E937-7C56-4CA1-A556-E02C32E48AD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F767AF-235B-44EF-9D12-716D8650003F}" type="pres">
      <dgm:prSet presAssocID="{0943E937-7C56-4CA1-A556-E02C32E48AD8}" presName="accent_1" presStyleCnt="0"/>
      <dgm:spPr/>
    </dgm:pt>
    <dgm:pt modelId="{E24524C8-8884-4CD8-A04B-39A95A4D3767}" type="pres">
      <dgm:prSet presAssocID="{0943E937-7C56-4CA1-A556-E02C32E48AD8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48DE14-2C94-4A8D-BC2C-B88651C75058}" type="pres">
      <dgm:prSet presAssocID="{01B15DDF-7134-4F05-A16B-F9B5F213E03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69ED3B-C93F-4425-B2D4-33D1B5584E0E}" type="pres">
      <dgm:prSet presAssocID="{01B15DDF-7134-4F05-A16B-F9B5F213E033}" presName="accent_2" presStyleCnt="0"/>
      <dgm:spPr/>
    </dgm:pt>
    <dgm:pt modelId="{F2919D65-16C9-47C5-B162-DFB5298AC36A}" type="pres">
      <dgm:prSet presAssocID="{01B15DDF-7134-4F05-A16B-F9B5F213E033}" presName="accentRepeatNode" presStyleLbl="solidFgAcc1" presStyleIdx="1" presStyleCnt="3" custLinFactNeighborX="-1866" custLinFactNeighborY="-11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18BA06D-5951-4B59-BC85-AC1C2EE1CF65}" type="pres">
      <dgm:prSet presAssocID="{E5ACBD53-5324-4048-8D49-7A78099C920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271E0-AB6D-4FE3-99C7-6B979727563A}" type="pres">
      <dgm:prSet presAssocID="{E5ACBD53-5324-4048-8D49-7A78099C9200}" presName="accent_3" presStyleCnt="0"/>
      <dgm:spPr/>
    </dgm:pt>
    <dgm:pt modelId="{A230BB62-95C1-48E4-BAE6-F56F5040223A}" type="pres">
      <dgm:prSet presAssocID="{E5ACBD53-5324-4048-8D49-7A78099C9200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5785F80-767C-478C-A564-80CA2487A8EF}" type="presOf" srcId="{F76A4E17-5145-4C83-A6AB-DE10E04DAF7B}" destId="{166665AE-A171-4CB7-BA70-5126AB3A6FD8}" srcOrd="0" destOrd="0" presId="urn:microsoft.com/office/officeart/2008/layout/VerticalCurvedList"/>
    <dgm:cxn modelId="{95D944D1-D006-4315-A528-092DE8F201D0}" type="presOf" srcId="{E5ACBD53-5324-4048-8D49-7A78099C9200}" destId="{B18BA06D-5951-4B59-BC85-AC1C2EE1CF65}" srcOrd="0" destOrd="0" presId="urn:microsoft.com/office/officeart/2008/layout/VerticalCurvedList"/>
    <dgm:cxn modelId="{F9C403C0-860C-45BC-A745-9B963152F01F}" type="presOf" srcId="{01B15DDF-7134-4F05-A16B-F9B5F213E033}" destId="{EB48DE14-2C94-4A8D-BC2C-B88651C75058}" srcOrd="0" destOrd="0" presId="urn:microsoft.com/office/officeart/2008/layout/VerticalCurvedList"/>
    <dgm:cxn modelId="{408A8952-C936-4ACA-A691-D459B7656D90}" srcId="{F76A4E17-5145-4C83-A6AB-DE10E04DAF7B}" destId="{E5ACBD53-5324-4048-8D49-7A78099C9200}" srcOrd="2" destOrd="0" parTransId="{B090FB23-B410-4114-A9B2-02EC79AAF48D}" sibTransId="{548BA29F-336A-4837-B1D9-2EDAF0022EFF}"/>
    <dgm:cxn modelId="{CE030DB5-4F8A-4A56-92AD-14291741672F}" srcId="{F76A4E17-5145-4C83-A6AB-DE10E04DAF7B}" destId="{01B15DDF-7134-4F05-A16B-F9B5F213E033}" srcOrd="1" destOrd="0" parTransId="{5F42269D-82A3-46E1-AD09-EC3A276936B3}" sibTransId="{4162CF6E-C055-44E2-AA93-0A2E30D02140}"/>
    <dgm:cxn modelId="{E32685C7-D5C4-44E6-B83B-9479559C5A0A}" type="presOf" srcId="{0943E937-7C56-4CA1-A556-E02C32E48AD8}" destId="{34B88D65-C19F-4668-82C2-F9D1B9E71960}" srcOrd="0" destOrd="0" presId="urn:microsoft.com/office/officeart/2008/layout/VerticalCurvedList"/>
    <dgm:cxn modelId="{E886D842-98E4-46A0-A6B8-8CF2C334BC98}" type="presOf" srcId="{E7C1682A-FA8D-40DB-9184-5D8F812A8406}" destId="{D3792C8D-31B5-4951-9F42-5BB8AE15746C}" srcOrd="0" destOrd="0" presId="urn:microsoft.com/office/officeart/2008/layout/VerticalCurvedList"/>
    <dgm:cxn modelId="{7FADACE5-EA32-402B-990A-0376CDEB5BCC}" srcId="{F76A4E17-5145-4C83-A6AB-DE10E04DAF7B}" destId="{0943E937-7C56-4CA1-A556-E02C32E48AD8}" srcOrd="0" destOrd="0" parTransId="{B05F8F52-CED3-4055-9BB5-DD077520FED2}" sibTransId="{E7C1682A-FA8D-40DB-9184-5D8F812A8406}"/>
    <dgm:cxn modelId="{027F5EAC-1923-435E-80B1-55405EF58CD8}" type="presParOf" srcId="{166665AE-A171-4CB7-BA70-5126AB3A6FD8}" destId="{32CE5697-344F-453A-884A-229EE5C99865}" srcOrd="0" destOrd="0" presId="urn:microsoft.com/office/officeart/2008/layout/VerticalCurvedList"/>
    <dgm:cxn modelId="{9C8263E1-C055-4464-A021-A9ACDD50412F}" type="presParOf" srcId="{32CE5697-344F-453A-884A-229EE5C99865}" destId="{DCF87C84-BDFA-420B-9566-2CFDD5E72D56}" srcOrd="0" destOrd="0" presId="urn:microsoft.com/office/officeart/2008/layout/VerticalCurvedList"/>
    <dgm:cxn modelId="{72D8D472-4BB8-4D4E-9103-FC2646E3DAF1}" type="presParOf" srcId="{DCF87C84-BDFA-420B-9566-2CFDD5E72D56}" destId="{034A7E2F-7916-449D-8D23-F844F5C0DD3D}" srcOrd="0" destOrd="0" presId="urn:microsoft.com/office/officeart/2008/layout/VerticalCurvedList"/>
    <dgm:cxn modelId="{AF1D8171-2BF0-45B6-B4F0-261B3847A6B4}" type="presParOf" srcId="{DCF87C84-BDFA-420B-9566-2CFDD5E72D56}" destId="{D3792C8D-31B5-4951-9F42-5BB8AE15746C}" srcOrd="1" destOrd="0" presId="urn:microsoft.com/office/officeart/2008/layout/VerticalCurvedList"/>
    <dgm:cxn modelId="{807EA3CC-2FBE-44BA-9AF3-B41063C614B1}" type="presParOf" srcId="{DCF87C84-BDFA-420B-9566-2CFDD5E72D56}" destId="{F44E3E69-21D0-4866-94BD-1C028607DA2D}" srcOrd="2" destOrd="0" presId="urn:microsoft.com/office/officeart/2008/layout/VerticalCurvedList"/>
    <dgm:cxn modelId="{97B6DAD9-F5D9-470A-9514-21DC9ED86BAC}" type="presParOf" srcId="{DCF87C84-BDFA-420B-9566-2CFDD5E72D56}" destId="{8AD04E0C-FA2C-46B6-A55E-D0C74C65B7C5}" srcOrd="3" destOrd="0" presId="urn:microsoft.com/office/officeart/2008/layout/VerticalCurvedList"/>
    <dgm:cxn modelId="{11492973-2F58-4FBC-96D5-18277D66159F}" type="presParOf" srcId="{32CE5697-344F-453A-884A-229EE5C99865}" destId="{34B88D65-C19F-4668-82C2-F9D1B9E71960}" srcOrd="1" destOrd="0" presId="urn:microsoft.com/office/officeart/2008/layout/VerticalCurvedList"/>
    <dgm:cxn modelId="{47CCAB21-4C12-459C-AD07-18309D6BDB9E}" type="presParOf" srcId="{32CE5697-344F-453A-884A-229EE5C99865}" destId="{50F767AF-235B-44EF-9D12-716D8650003F}" srcOrd="2" destOrd="0" presId="urn:microsoft.com/office/officeart/2008/layout/VerticalCurvedList"/>
    <dgm:cxn modelId="{696DD06A-FAA0-4050-940C-06B851BD8238}" type="presParOf" srcId="{50F767AF-235B-44EF-9D12-716D8650003F}" destId="{E24524C8-8884-4CD8-A04B-39A95A4D3767}" srcOrd="0" destOrd="0" presId="urn:microsoft.com/office/officeart/2008/layout/VerticalCurvedList"/>
    <dgm:cxn modelId="{FDCF3DBA-E232-4FE0-9147-C096CE340D2B}" type="presParOf" srcId="{32CE5697-344F-453A-884A-229EE5C99865}" destId="{EB48DE14-2C94-4A8D-BC2C-B88651C75058}" srcOrd="3" destOrd="0" presId="urn:microsoft.com/office/officeart/2008/layout/VerticalCurvedList"/>
    <dgm:cxn modelId="{1B8F8242-FC71-40F6-82D0-B60CA564971C}" type="presParOf" srcId="{32CE5697-344F-453A-884A-229EE5C99865}" destId="{0669ED3B-C93F-4425-B2D4-33D1B5584E0E}" srcOrd="4" destOrd="0" presId="urn:microsoft.com/office/officeart/2008/layout/VerticalCurvedList"/>
    <dgm:cxn modelId="{6938FD70-C7D2-4AD6-A3E3-D2F54C391C9A}" type="presParOf" srcId="{0669ED3B-C93F-4425-B2D4-33D1B5584E0E}" destId="{F2919D65-16C9-47C5-B162-DFB5298AC36A}" srcOrd="0" destOrd="0" presId="urn:microsoft.com/office/officeart/2008/layout/VerticalCurvedList"/>
    <dgm:cxn modelId="{F5E7C95C-3617-49FA-BFD0-9AA8845B1DD2}" type="presParOf" srcId="{32CE5697-344F-453A-884A-229EE5C99865}" destId="{B18BA06D-5951-4B59-BC85-AC1C2EE1CF65}" srcOrd="5" destOrd="0" presId="urn:microsoft.com/office/officeart/2008/layout/VerticalCurvedList"/>
    <dgm:cxn modelId="{614E525F-C532-4895-BA6B-ACC66317157C}" type="presParOf" srcId="{32CE5697-344F-453A-884A-229EE5C99865}" destId="{9E4271E0-AB6D-4FE3-99C7-6B979727563A}" srcOrd="6" destOrd="0" presId="urn:microsoft.com/office/officeart/2008/layout/VerticalCurvedList"/>
    <dgm:cxn modelId="{73A91E34-7522-4CE9-9F4A-F2E9B591F6E2}" type="presParOf" srcId="{9E4271E0-AB6D-4FE3-99C7-6B979727563A}" destId="{A230BB62-95C1-48E4-BAE6-F56F5040223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BDD0F-CD21-4A06-8B3B-DA751B8238F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AE368E-3E89-4102-8EF5-423E77B1EFBC}">
      <dgm:prSet phldrT="[Текст]" custT="1"/>
      <dgm:spPr/>
      <dgm:t>
        <a:bodyPr/>
        <a:lstStyle/>
        <a:p>
          <a:r>
            <a:rPr lang="kk-KZ" sz="2800" b="1" dirty="0" smtClean="0">
              <a:solidFill>
                <a:srgbClr val="002060"/>
              </a:solidFill>
            </a:rPr>
            <a:t>Илимий стиль жөнүндөгү </a:t>
          </a:r>
        </a:p>
        <a:p>
          <a:r>
            <a:rPr lang="kk-KZ" sz="2800" b="1" dirty="0" smtClean="0">
              <a:solidFill>
                <a:srgbClr val="002060"/>
              </a:solidFill>
            </a:rPr>
            <a:t>маалыматтарын кеңейтишет;</a:t>
          </a:r>
          <a:endParaRPr lang="ru-RU" sz="2800" b="1" dirty="0">
            <a:solidFill>
              <a:srgbClr val="002060"/>
            </a:solidFill>
          </a:endParaRPr>
        </a:p>
      </dgm:t>
    </dgm:pt>
    <dgm:pt modelId="{83A6A114-D9CC-477D-B361-269278E55188}" type="parTrans" cxnId="{8FCE2886-BB94-4D36-9440-EE2B871525AD}">
      <dgm:prSet/>
      <dgm:spPr/>
      <dgm:t>
        <a:bodyPr/>
        <a:lstStyle/>
        <a:p>
          <a:endParaRPr lang="ru-RU"/>
        </a:p>
      </dgm:t>
    </dgm:pt>
    <dgm:pt modelId="{8DCFF4E7-EA94-49A3-B6BA-DB70B189288E}" type="sibTrans" cxnId="{8FCE2886-BB94-4D36-9440-EE2B871525AD}">
      <dgm:prSet/>
      <dgm:spPr/>
      <dgm:t>
        <a:bodyPr/>
        <a:lstStyle/>
        <a:p>
          <a:endParaRPr lang="ru-RU"/>
        </a:p>
      </dgm:t>
    </dgm:pt>
    <dgm:pt modelId="{AEECAF7C-CA9E-4A7B-BC88-1F79A4257F26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2800" b="1" dirty="0" smtClean="0">
              <a:solidFill>
                <a:srgbClr val="002060"/>
              </a:solidFill>
            </a:rPr>
            <a:t>Тексттен илимий стилди </a:t>
          </a:r>
        </a:p>
        <a:p>
          <a:r>
            <a:rPr lang="kk-KZ" sz="2800" b="1" dirty="0" smtClean="0">
              <a:solidFill>
                <a:srgbClr val="002060"/>
              </a:solidFill>
            </a:rPr>
            <a:t>уюштуруучу тил каражаттарын</a:t>
          </a:r>
        </a:p>
        <a:p>
          <a:r>
            <a:rPr lang="kk-KZ" sz="2800" b="1" dirty="0" smtClean="0">
              <a:solidFill>
                <a:srgbClr val="002060"/>
              </a:solidFill>
            </a:rPr>
            <a:t> таба алышат;</a:t>
          </a:r>
          <a:endParaRPr lang="ru-RU" sz="2800" b="1" dirty="0">
            <a:solidFill>
              <a:srgbClr val="002060"/>
            </a:solidFill>
          </a:endParaRPr>
        </a:p>
      </dgm:t>
    </dgm:pt>
    <dgm:pt modelId="{86292DC9-B969-450B-BFD4-6031D683A6A1}" type="parTrans" cxnId="{2E72DB32-F855-49E3-A69D-1E8C2007305B}">
      <dgm:prSet/>
      <dgm:spPr/>
      <dgm:t>
        <a:bodyPr/>
        <a:lstStyle/>
        <a:p>
          <a:endParaRPr lang="ru-RU"/>
        </a:p>
      </dgm:t>
    </dgm:pt>
    <dgm:pt modelId="{554882F8-CDE9-47A1-BC6A-8B450191C122}" type="sibTrans" cxnId="{2E72DB32-F855-49E3-A69D-1E8C2007305B}">
      <dgm:prSet/>
      <dgm:spPr/>
      <dgm:t>
        <a:bodyPr/>
        <a:lstStyle/>
        <a:p>
          <a:endParaRPr lang="ru-RU"/>
        </a:p>
      </dgm:t>
    </dgm:pt>
    <dgm:pt modelId="{5F00A975-CCE4-47F3-B13B-C2179B376A1F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kk-KZ" sz="2800" b="1" dirty="0" smtClean="0">
              <a:solidFill>
                <a:srgbClr val="002060"/>
              </a:solidFill>
            </a:rPr>
            <a:t> Кыргыз тилинде туура жана </a:t>
          </a:r>
        </a:p>
        <a:p>
          <a:r>
            <a:rPr lang="kk-KZ" sz="2800" b="1" dirty="0" smtClean="0">
              <a:solidFill>
                <a:srgbClr val="002060"/>
              </a:solidFill>
            </a:rPr>
            <a:t>так пикир алып, илимийлүүлүккө </a:t>
          </a:r>
        </a:p>
        <a:p>
          <a:r>
            <a:rPr lang="kk-KZ" sz="2800" b="1" dirty="0" smtClean="0">
              <a:solidFill>
                <a:srgbClr val="002060"/>
              </a:solidFill>
            </a:rPr>
            <a:t>багыт алышат.</a:t>
          </a:r>
          <a:endParaRPr lang="ru-RU" sz="2800" b="1" dirty="0">
            <a:solidFill>
              <a:srgbClr val="002060"/>
            </a:solidFill>
          </a:endParaRPr>
        </a:p>
      </dgm:t>
    </dgm:pt>
    <dgm:pt modelId="{52B8465D-5A01-41C4-A581-2A70E54F844A}" type="parTrans" cxnId="{97A6EB7B-AA16-4E39-81B5-60C4F03FEE53}">
      <dgm:prSet/>
      <dgm:spPr/>
      <dgm:t>
        <a:bodyPr/>
        <a:lstStyle/>
        <a:p>
          <a:endParaRPr lang="ru-RU"/>
        </a:p>
      </dgm:t>
    </dgm:pt>
    <dgm:pt modelId="{7C21E01F-1409-406A-9647-EE8707E14AF0}" type="sibTrans" cxnId="{97A6EB7B-AA16-4E39-81B5-60C4F03FEE53}">
      <dgm:prSet/>
      <dgm:spPr/>
      <dgm:t>
        <a:bodyPr/>
        <a:lstStyle/>
        <a:p>
          <a:endParaRPr lang="ru-RU"/>
        </a:p>
      </dgm:t>
    </dgm:pt>
    <dgm:pt modelId="{AE390C99-7E98-47B7-8BE0-6B6E54BC6895}" type="pres">
      <dgm:prSet presAssocID="{E4FBDD0F-CD21-4A06-8B3B-DA751B8238F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D335C6-7063-4D04-A2A5-2B3959D263BB}" type="pres">
      <dgm:prSet presAssocID="{34AE368E-3E89-4102-8EF5-423E77B1EFBC}" presName="composite" presStyleCnt="0"/>
      <dgm:spPr/>
    </dgm:pt>
    <dgm:pt modelId="{7C79DEF2-662C-4ED4-91B9-3DCB7BB3D69F}" type="pres">
      <dgm:prSet presAssocID="{34AE368E-3E89-4102-8EF5-423E77B1EFBC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1535773-04C8-497B-B9F3-1430D33A92E2}" type="pres">
      <dgm:prSet presAssocID="{34AE368E-3E89-4102-8EF5-423E77B1EFBC}" presName="txShp" presStyleLbl="node1" presStyleIdx="0" presStyleCnt="3" custScaleX="150376" custLinFactNeighborX="189" custLinFactNeighborY="-3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A084E-D5C6-492B-AD7C-B9D5A6B0D857}" type="pres">
      <dgm:prSet presAssocID="{8DCFF4E7-EA94-49A3-B6BA-DB70B189288E}" presName="spacing" presStyleCnt="0"/>
      <dgm:spPr/>
    </dgm:pt>
    <dgm:pt modelId="{E5380C65-EB7A-411E-894E-239E1C5EF13B}" type="pres">
      <dgm:prSet presAssocID="{AEECAF7C-CA9E-4A7B-BC88-1F79A4257F26}" presName="composite" presStyleCnt="0"/>
      <dgm:spPr/>
    </dgm:pt>
    <dgm:pt modelId="{596660BA-A274-4766-AF62-02E2A658E003}" type="pres">
      <dgm:prSet presAssocID="{AEECAF7C-CA9E-4A7B-BC88-1F79A4257F26}" presName="imgShp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5EA496E-592C-46C3-BC81-026A63E75EE8}" type="pres">
      <dgm:prSet presAssocID="{AEECAF7C-CA9E-4A7B-BC88-1F79A4257F26}" presName="txShp" presStyleLbl="node1" presStyleIdx="1" presStyleCnt="3" custScaleX="150376" custScaleY="190044" custLinFactNeighborX="16625" custLinFactNeighborY="-7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E43742-C701-445C-B6A5-2E9FF2DA1B4E}" type="pres">
      <dgm:prSet presAssocID="{554882F8-CDE9-47A1-BC6A-8B450191C122}" presName="spacing" presStyleCnt="0"/>
      <dgm:spPr/>
    </dgm:pt>
    <dgm:pt modelId="{073B167C-D977-453B-AF4A-4CA638F07E03}" type="pres">
      <dgm:prSet presAssocID="{5F00A975-CCE4-47F3-B13B-C2179B376A1F}" presName="composite" presStyleCnt="0"/>
      <dgm:spPr/>
    </dgm:pt>
    <dgm:pt modelId="{C32C3BCC-8D28-44D6-B90F-F245E4949C69}" type="pres">
      <dgm:prSet presAssocID="{5F00A975-CCE4-47F3-B13B-C2179B376A1F}" presName="imgShp" presStyleLbl="fgImgPlace1" presStyleIdx="2" presStyleCnt="3" custLinFactNeighborX="-13771" custLinFactNeighborY="85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BA07393A-4D34-40E7-B99F-2E689A0407E2}" type="pres">
      <dgm:prSet presAssocID="{5F00A975-CCE4-47F3-B13B-C2179B376A1F}" presName="txShp" presStyleLbl="node1" presStyleIdx="2" presStyleCnt="3" custScaleX="138179" custScaleY="179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1B8EC5-71FE-473F-AE1F-C80DC9A9CEED}" type="presOf" srcId="{AEECAF7C-CA9E-4A7B-BC88-1F79A4257F26}" destId="{B5EA496E-592C-46C3-BC81-026A63E75EE8}" srcOrd="0" destOrd="0" presId="urn:microsoft.com/office/officeart/2005/8/layout/vList3"/>
    <dgm:cxn modelId="{47DA4DDB-8E3A-4E55-8657-F22E63DB8DF3}" type="presOf" srcId="{34AE368E-3E89-4102-8EF5-423E77B1EFBC}" destId="{31535773-04C8-497B-B9F3-1430D33A92E2}" srcOrd="0" destOrd="0" presId="urn:microsoft.com/office/officeart/2005/8/layout/vList3"/>
    <dgm:cxn modelId="{314CB217-4E97-437F-8FC6-327BBDB01246}" type="presOf" srcId="{5F00A975-CCE4-47F3-B13B-C2179B376A1F}" destId="{BA07393A-4D34-40E7-B99F-2E689A0407E2}" srcOrd="0" destOrd="0" presId="urn:microsoft.com/office/officeart/2005/8/layout/vList3"/>
    <dgm:cxn modelId="{3E19D9C2-AED5-4A0D-8E35-FE542E90BA02}" type="presOf" srcId="{E4FBDD0F-CD21-4A06-8B3B-DA751B8238F1}" destId="{AE390C99-7E98-47B7-8BE0-6B6E54BC6895}" srcOrd="0" destOrd="0" presId="urn:microsoft.com/office/officeart/2005/8/layout/vList3"/>
    <dgm:cxn modelId="{8FCE2886-BB94-4D36-9440-EE2B871525AD}" srcId="{E4FBDD0F-CD21-4A06-8B3B-DA751B8238F1}" destId="{34AE368E-3E89-4102-8EF5-423E77B1EFBC}" srcOrd="0" destOrd="0" parTransId="{83A6A114-D9CC-477D-B361-269278E55188}" sibTransId="{8DCFF4E7-EA94-49A3-B6BA-DB70B189288E}"/>
    <dgm:cxn modelId="{2E72DB32-F855-49E3-A69D-1E8C2007305B}" srcId="{E4FBDD0F-CD21-4A06-8B3B-DA751B8238F1}" destId="{AEECAF7C-CA9E-4A7B-BC88-1F79A4257F26}" srcOrd="1" destOrd="0" parTransId="{86292DC9-B969-450B-BFD4-6031D683A6A1}" sibTransId="{554882F8-CDE9-47A1-BC6A-8B450191C122}"/>
    <dgm:cxn modelId="{97A6EB7B-AA16-4E39-81B5-60C4F03FEE53}" srcId="{E4FBDD0F-CD21-4A06-8B3B-DA751B8238F1}" destId="{5F00A975-CCE4-47F3-B13B-C2179B376A1F}" srcOrd="2" destOrd="0" parTransId="{52B8465D-5A01-41C4-A581-2A70E54F844A}" sibTransId="{7C21E01F-1409-406A-9647-EE8707E14AF0}"/>
    <dgm:cxn modelId="{26F5CFEF-5FDB-4236-B7D1-1520817F02DF}" type="presParOf" srcId="{AE390C99-7E98-47B7-8BE0-6B6E54BC6895}" destId="{FBD335C6-7063-4D04-A2A5-2B3959D263BB}" srcOrd="0" destOrd="0" presId="urn:microsoft.com/office/officeart/2005/8/layout/vList3"/>
    <dgm:cxn modelId="{527D0309-21E9-4403-A880-74E5AE8D781A}" type="presParOf" srcId="{FBD335C6-7063-4D04-A2A5-2B3959D263BB}" destId="{7C79DEF2-662C-4ED4-91B9-3DCB7BB3D69F}" srcOrd="0" destOrd="0" presId="urn:microsoft.com/office/officeart/2005/8/layout/vList3"/>
    <dgm:cxn modelId="{25B3C146-1A7E-4D30-9C26-996EA219D9DB}" type="presParOf" srcId="{FBD335C6-7063-4D04-A2A5-2B3959D263BB}" destId="{31535773-04C8-497B-B9F3-1430D33A92E2}" srcOrd="1" destOrd="0" presId="urn:microsoft.com/office/officeart/2005/8/layout/vList3"/>
    <dgm:cxn modelId="{A5686F9F-E5AC-4796-9A6B-C274DA24A490}" type="presParOf" srcId="{AE390C99-7E98-47B7-8BE0-6B6E54BC6895}" destId="{A88A084E-D5C6-492B-AD7C-B9D5A6B0D857}" srcOrd="1" destOrd="0" presId="urn:microsoft.com/office/officeart/2005/8/layout/vList3"/>
    <dgm:cxn modelId="{0AAC6A78-5F00-4BE7-ADF8-59F5BF4C92B1}" type="presParOf" srcId="{AE390C99-7E98-47B7-8BE0-6B6E54BC6895}" destId="{E5380C65-EB7A-411E-894E-239E1C5EF13B}" srcOrd="2" destOrd="0" presId="urn:microsoft.com/office/officeart/2005/8/layout/vList3"/>
    <dgm:cxn modelId="{601BFC01-4731-4C5E-BE0D-C9199191212D}" type="presParOf" srcId="{E5380C65-EB7A-411E-894E-239E1C5EF13B}" destId="{596660BA-A274-4766-AF62-02E2A658E003}" srcOrd="0" destOrd="0" presId="urn:microsoft.com/office/officeart/2005/8/layout/vList3"/>
    <dgm:cxn modelId="{7B7E8A7B-FDA8-45A9-9D22-0E183BB5A9E1}" type="presParOf" srcId="{E5380C65-EB7A-411E-894E-239E1C5EF13B}" destId="{B5EA496E-592C-46C3-BC81-026A63E75EE8}" srcOrd="1" destOrd="0" presId="urn:microsoft.com/office/officeart/2005/8/layout/vList3"/>
    <dgm:cxn modelId="{11461A88-0053-48E8-8A66-54E4C80FC606}" type="presParOf" srcId="{AE390C99-7E98-47B7-8BE0-6B6E54BC6895}" destId="{1BE43742-C701-445C-B6A5-2E9FF2DA1B4E}" srcOrd="3" destOrd="0" presId="urn:microsoft.com/office/officeart/2005/8/layout/vList3"/>
    <dgm:cxn modelId="{70436DB5-08F5-4D67-8817-6352282899F8}" type="presParOf" srcId="{AE390C99-7E98-47B7-8BE0-6B6E54BC6895}" destId="{073B167C-D977-453B-AF4A-4CA638F07E03}" srcOrd="4" destOrd="0" presId="urn:microsoft.com/office/officeart/2005/8/layout/vList3"/>
    <dgm:cxn modelId="{B4BD63D8-04C1-4C24-84BD-0D58C84DE2DB}" type="presParOf" srcId="{073B167C-D977-453B-AF4A-4CA638F07E03}" destId="{C32C3BCC-8D28-44D6-B90F-F245E4949C69}" srcOrd="0" destOrd="0" presId="urn:microsoft.com/office/officeart/2005/8/layout/vList3"/>
    <dgm:cxn modelId="{A667E0C9-CA03-4EA5-883B-C3523FB316FE}" type="presParOf" srcId="{073B167C-D977-453B-AF4A-4CA638F07E03}" destId="{BA07393A-4D34-40E7-B99F-2E689A0407E2}" srcOrd="1" destOrd="0" presId="urn:microsoft.com/office/officeart/2005/8/layout/vList3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A897E8-C64F-4289-8F61-631758BAC442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66146F26-4C4C-472D-AA0C-E2BC691BAF51}">
      <dgm:prSet phldrT="[Текст]"/>
      <dgm:spPr>
        <a:solidFill>
          <a:srgbClr val="FFC000"/>
        </a:solidFill>
      </dgm:spPr>
      <dgm:t>
        <a:bodyPr/>
        <a:lstStyle/>
        <a:p>
          <a:r>
            <a:rPr lang="kk-KZ" dirty="0" smtClean="0"/>
            <a:t>Стиль деген эмне?</a:t>
          </a:r>
          <a:endParaRPr lang="ru-RU" dirty="0"/>
        </a:p>
      </dgm:t>
    </dgm:pt>
    <dgm:pt modelId="{9F262936-7409-42C4-9530-596AFA099F22}" type="parTrans" cxnId="{E56E8ABE-1C72-4C8B-9158-06965209A643}">
      <dgm:prSet/>
      <dgm:spPr/>
      <dgm:t>
        <a:bodyPr/>
        <a:lstStyle/>
        <a:p>
          <a:endParaRPr lang="ru-RU"/>
        </a:p>
      </dgm:t>
    </dgm:pt>
    <dgm:pt modelId="{EFABD97C-C78E-430B-AD29-E3192C0192D0}" type="sibTrans" cxnId="{E56E8ABE-1C72-4C8B-9158-06965209A643}">
      <dgm:prSet/>
      <dgm:spPr/>
      <dgm:t>
        <a:bodyPr/>
        <a:lstStyle/>
        <a:p>
          <a:endParaRPr lang="ru-RU"/>
        </a:p>
      </dgm:t>
    </dgm:pt>
    <dgm:pt modelId="{DD98E32D-EEAE-4558-9689-D0F3EA9E2D28}">
      <dgm:prSet phldrT="[Текст]"/>
      <dgm:spPr/>
      <dgm:t>
        <a:bodyPr/>
        <a:lstStyle/>
        <a:p>
          <a:r>
            <a:rPr lang="kk-KZ" dirty="0" smtClean="0"/>
            <a:t>Көркөм стилде түзүлгөн тексттерге мисал келтир?</a:t>
          </a:r>
          <a:endParaRPr lang="ru-RU" dirty="0"/>
        </a:p>
      </dgm:t>
    </dgm:pt>
    <dgm:pt modelId="{D936604E-2215-46BA-B836-A4B4F637927F}" type="parTrans" cxnId="{4EED5818-29D5-47BA-9D38-5D4934BD0308}">
      <dgm:prSet/>
      <dgm:spPr/>
      <dgm:t>
        <a:bodyPr/>
        <a:lstStyle/>
        <a:p>
          <a:endParaRPr lang="ru-RU"/>
        </a:p>
      </dgm:t>
    </dgm:pt>
    <dgm:pt modelId="{E9FA25D8-C4F2-4E01-A501-2189F7667476}" type="sibTrans" cxnId="{4EED5818-29D5-47BA-9D38-5D4934BD0308}">
      <dgm:prSet/>
      <dgm:spPr/>
      <dgm:t>
        <a:bodyPr/>
        <a:lstStyle/>
        <a:p>
          <a:endParaRPr lang="ru-RU"/>
        </a:p>
      </dgm:t>
    </dgm:pt>
    <dgm:pt modelId="{730F4855-C71E-4C9A-AE8D-A8C1DA3ADBC5}">
      <dgm:prSet phldrT="[Текст]" phldr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2F4BD37A-B138-4006-9DAD-977CFBBB0246}" type="parTrans" cxnId="{3051FEAE-3369-423A-8E24-77F041E31508}">
      <dgm:prSet/>
      <dgm:spPr/>
      <dgm:t>
        <a:bodyPr/>
        <a:lstStyle/>
        <a:p>
          <a:endParaRPr lang="ru-RU"/>
        </a:p>
      </dgm:t>
    </dgm:pt>
    <dgm:pt modelId="{3057403A-123A-412A-AF4B-F83F105E6BC1}" type="sibTrans" cxnId="{3051FEAE-3369-423A-8E24-77F041E31508}">
      <dgm:prSet/>
      <dgm:spPr/>
      <dgm:t>
        <a:bodyPr/>
        <a:lstStyle/>
        <a:p>
          <a:endParaRPr lang="ru-RU"/>
        </a:p>
      </dgm:t>
    </dgm:pt>
    <dgm:pt modelId="{6D14FB41-F4D7-4396-9FF0-A4E91F6FE19E}" type="pres">
      <dgm:prSet presAssocID="{EDA897E8-C64F-4289-8F61-631758BAC442}" presName="Name0" presStyleCnt="0">
        <dgm:presLayoutVars>
          <dgm:dir/>
          <dgm:animLvl val="lvl"/>
          <dgm:resizeHandles val="exact"/>
        </dgm:presLayoutVars>
      </dgm:prSet>
      <dgm:spPr/>
    </dgm:pt>
    <dgm:pt modelId="{AE3B598B-1B74-4B27-A069-DEF92EB6BE0B}" type="pres">
      <dgm:prSet presAssocID="{EDA897E8-C64F-4289-8F61-631758BAC442}" presName="dummy" presStyleCnt="0"/>
      <dgm:spPr/>
    </dgm:pt>
    <dgm:pt modelId="{55573EEC-9E25-48D9-B31B-5119057BE52C}" type="pres">
      <dgm:prSet presAssocID="{EDA897E8-C64F-4289-8F61-631758BAC442}" presName="linH" presStyleCnt="0"/>
      <dgm:spPr/>
    </dgm:pt>
    <dgm:pt modelId="{6CC763D4-DAD5-489C-8E37-A985419AB88B}" type="pres">
      <dgm:prSet presAssocID="{EDA897E8-C64F-4289-8F61-631758BAC442}" presName="padding1" presStyleCnt="0"/>
      <dgm:spPr/>
    </dgm:pt>
    <dgm:pt modelId="{22C2A113-58FC-4002-A81F-0BA25925A374}" type="pres">
      <dgm:prSet presAssocID="{66146F26-4C4C-472D-AA0C-E2BC691BAF51}" presName="linV" presStyleCnt="0"/>
      <dgm:spPr/>
    </dgm:pt>
    <dgm:pt modelId="{18EC3E71-31DD-44A5-AAB4-A0068F97A51B}" type="pres">
      <dgm:prSet presAssocID="{66146F26-4C4C-472D-AA0C-E2BC691BAF51}" presName="spVertical1" presStyleCnt="0"/>
      <dgm:spPr/>
    </dgm:pt>
    <dgm:pt modelId="{F8ACA844-BE4F-4950-A80F-3D053A8BCF8B}" type="pres">
      <dgm:prSet presAssocID="{66146F26-4C4C-472D-AA0C-E2BC691BAF51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D7980-394D-42A6-8164-4A7A0362BC55}" type="pres">
      <dgm:prSet presAssocID="{66146F26-4C4C-472D-AA0C-E2BC691BAF51}" presName="spVertical2" presStyleCnt="0"/>
      <dgm:spPr/>
    </dgm:pt>
    <dgm:pt modelId="{04E951F8-ACE1-4534-B1F3-46A67656AD34}" type="pres">
      <dgm:prSet presAssocID="{66146F26-4C4C-472D-AA0C-E2BC691BAF51}" presName="spVertical3" presStyleCnt="0"/>
      <dgm:spPr/>
    </dgm:pt>
    <dgm:pt modelId="{85C434E4-F45E-4486-BDDD-CE6404BB0217}" type="pres">
      <dgm:prSet presAssocID="{EFABD97C-C78E-430B-AD29-E3192C0192D0}" presName="space" presStyleCnt="0"/>
      <dgm:spPr/>
    </dgm:pt>
    <dgm:pt modelId="{29102C15-8FB3-454D-BC08-6FFFC715A754}" type="pres">
      <dgm:prSet presAssocID="{DD98E32D-EEAE-4558-9689-D0F3EA9E2D28}" presName="linV" presStyleCnt="0"/>
      <dgm:spPr/>
    </dgm:pt>
    <dgm:pt modelId="{CC2C6A21-AEFA-4869-AD29-5695889476A6}" type="pres">
      <dgm:prSet presAssocID="{DD98E32D-EEAE-4558-9689-D0F3EA9E2D28}" presName="spVertical1" presStyleCnt="0"/>
      <dgm:spPr/>
    </dgm:pt>
    <dgm:pt modelId="{68F87B88-634A-4262-8003-850272DDE79A}" type="pres">
      <dgm:prSet presAssocID="{DD98E32D-EEAE-4558-9689-D0F3EA9E2D28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88457E-ABEC-440B-93DC-302F0E2ED86A}" type="pres">
      <dgm:prSet presAssocID="{DD98E32D-EEAE-4558-9689-D0F3EA9E2D28}" presName="spVertical2" presStyleCnt="0"/>
      <dgm:spPr/>
    </dgm:pt>
    <dgm:pt modelId="{41DF1B4A-99B4-4093-BD0E-16A240AD4DD3}" type="pres">
      <dgm:prSet presAssocID="{DD98E32D-EEAE-4558-9689-D0F3EA9E2D28}" presName="spVertical3" presStyleCnt="0"/>
      <dgm:spPr/>
    </dgm:pt>
    <dgm:pt modelId="{E0E22D16-E67F-46CA-BC02-3420ACC1B099}" type="pres">
      <dgm:prSet presAssocID="{E9FA25D8-C4F2-4E01-A501-2189F7667476}" presName="space" presStyleCnt="0"/>
      <dgm:spPr/>
    </dgm:pt>
    <dgm:pt modelId="{302C62C3-5EBD-4335-A1BA-87C88A4A81E3}" type="pres">
      <dgm:prSet presAssocID="{730F4855-C71E-4C9A-AE8D-A8C1DA3ADBC5}" presName="linV" presStyleCnt="0"/>
      <dgm:spPr/>
    </dgm:pt>
    <dgm:pt modelId="{1F0EE732-07AA-47C2-87ED-7D70D33C3C55}" type="pres">
      <dgm:prSet presAssocID="{730F4855-C71E-4C9A-AE8D-A8C1DA3ADBC5}" presName="spVertical1" presStyleCnt="0"/>
      <dgm:spPr/>
    </dgm:pt>
    <dgm:pt modelId="{C60BA1F7-FA39-44C1-B5C8-7221C364FCFE}" type="pres">
      <dgm:prSet presAssocID="{730F4855-C71E-4C9A-AE8D-A8C1DA3ADBC5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CF77E-8FCC-4F99-A61F-E1F09E7DC4D2}" type="pres">
      <dgm:prSet presAssocID="{730F4855-C71E-4C9A-AE8D-A8C1DA3ADBC5}" presName="spVertical2" presStyleCnt="0"/>
      <dgm:spPr/>
    </dgm:pt>
    <dgm:pt modelId="{2FEB9FB5-D373-4D0C-81A5-FD828BD19212}" type="pres">
      <dgm:prSet presAssocID="{730F4855-C71E-4C9A-AE8D-A8C1DA3ADBC5}" presName="spVertical3" presStyleCnt="0"/>
      <dgm:spPr/>
    </dgm:pt>
    <dgm:pt modelId="{B75F6E4C-54B1-4961-BA79-B4DABDDF945E}" type="pres">
      <dgm:prSet presAssocID="{EDA897E8-C64F-4289-8F61-631758BAC442}" presName="padding2" presStyleCnt="0"/>
      <dgm:spPr/>
    </dgm:pt>
    <dgm:pt modelId="{9580FF23-2A8D-4631-9EB1-0719C1B84406}" type="pres">
      <dgm:prSet presAssocID="{EDA897E8-C64F-4289-8F61-631758BAC442}" presName="negArrow" presStyleCnt="0"/>
      <dgm:spPr/>
    </dgm:pt>
    <dgm:pt modelId="{D6C889F4-AC63-449E-A211-205400E6AE29}" type="pres">
      <dgm:prSet presAssocID="{EDA897E8-C64F-4289-8F61-631758BAC442}" presName="backgroundArrow" presStyleLbl="node1" presStyleIdx="0" presStyleCnt="1"/>
      <dgm:spPr/>
    </dgm:pt>
  </dgm:ptLst>
  <dgm:cxnLst>
    <dgm:cxn modelId="{9C3A6539-5F3E-45E7-A4DC-789414371E02}" type="presOf" srcId="{66146F26-4C4C-472D-AA0C-E2BC691BAF51}" destId="{F8ACA844-BE4F-4950-A80F-3D053A8BCF8B}" srcOrd="0" destOrd="0" presId="urn:microsoft.com/office/officeart/2005/8/layout/hProcess3"/>
    <dgm:cxn modelId="{4EED5818-29D5-47BA-9D38-5D4934BD0308}" srcId="{EDA897E8-C64F-4289-8F61-631758BAC442}" destId="{DD98E32D-EEAE-4558-9689-D0F3EA9E2D28}" srcOrd="1" destOrd="0" parTransId="{D936604E-2215-46BA-B836-A4B4F637927F}" sibTransId="{E9FA25D8-C4F2-4E01-A501-2189F7667476}"/>
    <dgm:cxn modelId="{FB5C9AA5-3503-48B8-8188-9FF53FE974A4}" type="presOf" srcId="{EDA897E8-C64F-4289-8F61-631758BAC442}" destId="{6D14FB41-F4D7-4396-9FF0-A4E91F6FE19E}" srcOrd="0" destOrd="0" presId="urn:microsoft.com/office/officeart/2005/8/layout/hProcess3"/>
    <dgm:cxn modelId="{E56E8ABE-1C72-4C8B-9158-06965209A643}" srcId="{EDA897E8-C64F-4289-8F61-631758BAC442}" destId="{66146F26-4C4C-472D-AA0C-E2BC691BAF51}" srcOrd="0" destOrd="0" parTransId="{9F262936-7409-42C4-9530-596AFA099F22}" sibTransId="{EFABD97C-C78E-430B-AD29-E3192C0192D0}"/>
    <dgm:cxn modelId="{03CF8864-E638-4EA2-B05A-9FAD344EA2E3}" type="presOf" srcId="{730F4855-C71E-4C9A-AE8D-A8C1DA3ADBC5}" destId="{C60BA1F7-FA39-44C1-B5C8-7221C364FCFE}" srcOrd="0" destOrd="0" presId="urn:microsoft.com/office/officeart/2005/8/layout/hProcess3"/>
    <dgm:cxn modelId="{3051FEAE-3369-423A-8E24-77F041E31508}" srcId="{EDA897E8-C64F-4289-8F61-631758BAC442}" destId="{730F4855-C71E-4C9A-AE8D-A8C1DA3ADBC5}" srcOrd="2" destOrd="0" parTransId="{2F4BD37A-B138-4006-9DAD-977CFBBB0246}" sibTransId="{3057403A-123A-412A-AF4B-F83F105E6BC1}"/>
    <dgm:cxn modelId="{6F6F6E0D-6B09-4656-AF1A-38355DA1930F}" type="presOf" srcId="{DD98E32D-EEAE-4558-9689-D0F3EA9E2D28}" destId="{68F87B88-634A-4262-8003-850272DDE79A}" srcOrd="0" destOrd="0" presId="urn:microsoft.com/office/officeart/2005/8/layout/hProcess3"/>
    <dgm:cxn modelId="{D7A2A195-5A03-42CF-B489-7B49504F8959}" type="presParOf" srcId="{6D14FB41-F4D7-4396-9FF0-A4E91F6FE19E}" destId="{AE3B598B-1B74-4B27-A069-DEF92EB6BE0B}" srcOrd="0" destOrd="0" presId="urn:microsoft.com/office/officeart/2005/8/layout/hProcess3"/>
    <dgm:cxn modelId="{4D13F708-17CD-4EEE-9074-99E08F815AE2}" type="presParOf" srcId="{6D14FB41-F4D7-4396-9FF0-A4E91F6FE19E}" destId="{55573EEC-9E25-48D9-B31B-5119057BE52C}" srcOrd="1" destOrd="0" presId="urn:microsoft.com/office/officeart/2005/8/layout/hProcess3"/>
    <dgm:cxn modelId="{79914E9F-00A1-4954-B905-5B2BC0E77DAB}" type="presParOf" srcId="{55573EEC-9E25-48D9-B31B-5119057BE52C}" destId="{6CC763D4-DAD5-489C-8E37-A985419AB88B}" srcOrd="0" destOrd="0" presId="urn:microsoft.com/office/officeart/2005/8/layout/hProcess3"/>
    <dgm:cxn modelId="{53BC1D2C-D7DA-4A50-BB1A-150591AAB6D6}" type="presParOf" srcId="{55573EEC-9E25-48D9-B31B-5119057BE52C}" destId="{22C2A113-58FC-4002-A81F-0BA25925A374}" srcOrd="1" destOrd="0" presId="urn:microsoft.com/office/officeart/2005/8/layout/hProcess3"/>
    <dgm:cxn modelId="{11397A0E-C9B2-484B-8174-B1F601DCE87E}" type="presParOf" srcId="{22C2A113-58FC-4002-A81F-0BA25925A374}" destId="{18EC3E71-31DD-44A5-AAB4-A0068F97A51B}" srcOrd="0" destOrd="0" presId="urn:microsoft.com/office/officeart/2005/8/layout/hProcess3"/>
    <dgm:cxn modelId="{3F3C8818-3A00-4D9E-87F5-E4B6DCB3F20D}" type="presParOf" srcId="{22C2A113-58FC-4002-A81F-0BA25925A374}" destId="{F8ACA844-BE4F-4950-A80F-3D053A8BCF8B}" srcOrd="1" destOrd="0" presId="urn:microsoft.com/office/officeart/2005/8/layout/hProcess3"/>
    <dgm:cxn modelId="{3C8CFC67-2E5D-42D9-BD9A-28F7FDC60366}" type="presParOf" srcId="{22C2A113-58FC-4002-A81F-0BA25925A374}" destId="{F74D7980-394D-42A6-8164-4A7A0362BC55}" srcOrd="2" destOrd="0" presId="urn:microsoft.com/office/officeart/2005/8/layout/hProcess3"/>
    <dgm:cxn modelId="{F8F41E14-A63E-41B8-A2C3-EA95AC5B226C}" type="presParOf" srcId="{22C2A113-58FC-4002-A81F-0BA25925A374}" destId="{04E951F8-ACE1-4534-B1F3-46A67656AD34}" srcOrd="3" destOrd="0" presId="urn:microsoft.com/office/officeart/2005/8/layout/hProcess3"/>
    <dgm:cxn modelId="{76E28089-FC4C-4A06-A664-065A78819223}" type="presParOf" srcId="{55573EEC-9E25-48D9-B31B-5119057BE52C}" destId="{85C434E4-F45E-4486-BDDD-CE6404BB0217}" srcOrd="2" destOrd="0" presId="urn:microsoft.com/office/officeart/2005/8/layout/hProcess3"/>
    <dgm:cxn modelId="{B6C6F5AB-F813-4EE3-9C62-F4F56F3CCDE5}" type="presParOf" srcId="{55573EEC-9E25-48D9-B31B-5119057BE52C}" destId="{29102C15-8FB3-454D-BC08-6FFFC715A754}" srcOrd="3" destOrd="0" presId="urn:microsoft.com/office/officeart/2005/8/layout/hProcess3"/>
    <dgm:cxn modelId="{E49593EB-A8C6-4110-9CB8-74DDDF9E2556}" type="presParOf" srcId="{29102C15-8FB3-454D-BC08-6FFFC715A754}" destId="{CC2C6A21-AEFA-4869-AD29-5695889476A6}" srcOrd="0" destOrd="0" presId="urn:microsoft.com/office/officeart/2005/8/layout/hProcess3"/>
    <dgm:cxn modelId="{3D1D000F-3C26-4B54-A114-381418FBB90B}" type="presParOf" srcId="{29102C15-8FB3-454D-BC08-6FFFC715A754}" destId="{68F87B88-634A-4262-8003-850272DDE79A}" srcOrd="1" destOrd="0" presId="urn:microsoft.com/office/officeart/2005/8/layout/hProcess3"/>
    <dgm:cxn modelId="{83F350A5-2DCE-46A0-AB66-DF9F4F652E6B}" type="presParOf" srcId="{29102C15-8FB3-454D-BC08-6FFFC715A754}" destId="{6788457E-ABEC-440B-93DC-302F0E2ED86A}" srcOrd="2" destOrd="0" presId="urn:microsoft.com/office/officeart/2005/8/layout/hProcess3"/>
    <dgm:cxn modelId="{CE5010CF-4D74-47D1-AE50-B7FD191F1B89}" type="presParOf" srcId="{29102C15-8FB3-454D-BC08-6FFFC715A754}" destId="{41DF1B4A-99B4-4093-BD0E-16A240AD4DD3}" srcOrd="3" destOrd="0" presId="urn:microsoft.com/office/officeart/2005/8/layout/hProcess3"/>
    <dgm:cxn modelId="{5DA87973-F8D8-4E7E-B4A9-EB4A9CF1812A}" type="presParOf" srcId="{55573EEC-9E25-48D9-B31B-5119057BE52C}" destId="{E0E22D16-E67F-46CA-BC02-3420ACC1B099}" srcOrd="4" destOrd="0" presId="urn:microsoft.com/office/officeart/2005/8/layout/hProcess3"/>
    <dgm:cxn modelId="{BE07AF10-0E5E-4EF4-992F-839318626CEE}" type="presParOf" srcId="{55573EEC-9E25-48D9-B31B-5119057BE52C}" destId="{302C62C3-5EBD-4335-A1BA-87C88A4A81E3}" srcOrd="5" destOrd="0" presId="urn:microsoft.com/office/officeart/2005/8/layout/hProcess3"/>
    <dgm:cxn modelId="{7B3132C7-B7DC-4F36-9216-86DB261BC201}" type="presParOf" srcId="{302C62C3-5EBD-4335-A1BA-87C88A4A81E3}" destId="{1F0EE732-07AA-47C2-87ED-7D70D33C3C55}" srcOrd="0" destOrd="0" presId="urn:microsoft.com/office/officeart/2005/8/layout/hProcess3"/>
    <dgm:cxn modelId="{ACD8DB04-16C6-472A-9705-FC2A08D164BF}" type="presParOf" srcId="{302C62C3-5EBD-4335-A1BA-87C88A4A81E3}" destId="{C60BA1F7-FA39-44C1-B5C8-7221C364FCFE}" srcOrd="1" destOrd="0" presId="urn:microsoft.com/office/officeart/2005/8/layout/hProcess3"/>
    <dgm:cxn modelId="{6ABBA5C0-AE2B-46DB-8417-9E4DBF1C1819}" type="presParOf" srcId="{302C62C3-5EBD-4335-A1BA-87C88A4A81E3}" destId="{856CF77E-8FCC-4F99-A61F-E1F09E7DC4D2}" srcOrd="2" destOrd="0" presId="urn:microsoft.com/office/officeart/2005/8/layout/hProcess3"/>
    <dgm:cxn modelId="{7E9DAB6B-C031-48F9-93EB-CE31BD120D01}" type="presParOf" srcId="{302C62C3-5EBD-4335-A1BA-87C88A4A81E3}" destId="{2FEB9FB5-D373-4D0C-81A5-FD828BD19212}" srcOrd="3" destOrd="0" presId="urn:microsoft.com/office/officeart/2005/8/layout/hProcess3"/>
    <dgm:cxn modelId="{A0E7AE75-0CCB-4D0D-8BEB-D69C3BDC6845}" type="presParOf" srcId="{55573EEC-9E25-48D9-B31B-5119057BE52C}" destId="{B75F6E4C-54B1-4961-BA79-B4DABDDF945E}" srcOrd="6" destOrd="0" presId="urn:microsoft.com/office/officeart/2005/8/layout/hProcess3"/>
    <dgm:cxn modelId="{B3E055B0-E498-47D9-A93F-49EA6B65C60E}" type="presParOf" srcId="{55573EEC-9E25-48D9-B31B-5119057BE52C}" destId="{9580FF23-2A8D-4631-9EB1-0719C1B84406}" srcOrd="7" destOrd="0" presId="urn:microsoft.com/office/officeart/2005/8/layout/hProcess3"/>
    <dgm:cxn modelId="{3F7D23C7-A0E6-4B8E-A750-B2CBDEA78EE7}" type="presParOf" srcId="{55573EEC-9E25-48D9-B31B-5119057BE52C}" destId="{D6C889F4-AC63-449E-A211-205400E6AE29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D4A3A5-5053-47B4-834A-92D79607967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043930-8577-4642-A6AD-7D8100A9E8F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kk-KZ" sz="4800" b="1" dirty="0" smtClean="0">
              <a:solidFill>
                <a:srgbClr val="002060"/>
              </a:solidFill>
            </a:rPr>
            <a:t>Илимий </a:t>
          </a:r>
        </a:p>
        <a:p>
          <a:pPr algn="ctr"/>
          <a:r>
            <a:rPr lang="kk-KZ" sz="4800" b="1" dirty="0" smtClean="0">
              <a:solidFill>
                <a:srgbClr val="002060"/>
              </a:solidFill>
            </a:rPr>
            <a:t>СТИЛЬ</a:t>
          </a:r>
          <a:endParaRPr lang="ru-RU" sz="4800" b="1" dirty="0">
            <a:solidFill>
              <a:srgbClr val="002060"/>
            </a:solidFill>
          </a:endParaRPr>
        </a:p>
      </dgm:t>
    </dgm:pt>
    <dgm:pt modelId="{3EEC797C-E3AD-4876-B73A-EC614347E734}" type="parTrans" cxnId="{C2445244-0E49-4F9D-8503-EEE443F89EE4}">
      <dgm:prSet/>
      <dgm:spPr/>
      <dgm:t>
        <a:bodyPr/>
        <a:lstStyle/>
        <a:p>
          <a:endParaRPr lang="ru-RU"/>
        </a:p>
      </dgm:t>
    </dgm:pt>
    <dgm:pt modelId="{2419CB94-8932-40F9-9580-E973C0E5E1A4}" type="sibTrans" cxnId="{C2445244-0E49-4F9D-8503-EEE443F89EE4}">
      <dgm:prSet/>
      <dgm:spPr/>
      <dgm:t>
        <a:bodyPr/>
        <a:lstStyle/>
        <a:p>
          <a:endParaRPr lang="ru-RU"/>
        </a:p>
      </dgm:t>
    </dgm:pt>
    <dgm:pt modelId="{6DEF4F19-8D05-4ADA-A130-E5DB8E67B49E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3600" b="1" dirty="0" smtClean="0">
              <a:solidFill>
                <a:srgbClr val="002060"/>
              </a:solidFill>
            </a:rPr>
            <a:t>Илим менен техника тармагында жазылган чыгармалардын стили.</a:t>
          </a:r>
          <a:endParaRPr lang="ru-RU" sz="3600" b="1" dirty="0">
            <a:solidFill>
              <a:srgbClr val="002060"/>
            </a:solidFill>
          </a:endParaRPr>
        </a:p>
      </dgm:t>
    </dgm:pt>
    <dgm:pt modelId="{C37B3019-A401-4793-9DDE-865DA3F5FF0B}" type="parTrans" cxnId="{4FA28736-663E-4073-AB0D-0269A3CDC2FC}">
      <dgm:prSet/>
      <dgm:spPr/>
      <dgm:t>
        <a:bodyPr/>
        <a:lstStyle/>
        <a:p>
          <a:endParaRPr lang="ru-RU"/>
        </a:p>
      </dgm:t>
    </dgm:pt>
    <dgm:pt modelId="{E4C2CCF9-5029-4701-AB1A-41290571C50A}" type="sibTrans" cxnId="{4FA28736-663E-4073-AB0D-0269A3CDC2FC}">
      <dgm:prSet/>
      <dgm:spPr/>
      <dgm:t>
        <a:bodyPr/>
        <a:lstStyle/>
        <a:p>
          <a:endParaRPr lang="ru-RU"/>
        </a:p>
      </dgm:t>
    </dgm:pt>
    <dgm:pt modelId="{9F378967-7ACC-4669-A53C-90A7611518ED}">
      <dgm:prSet phldrT="[Текст]" custT="1"/>
      <dgm:spPr>
        <a:solidFill>
          <a:srgbClr val="92D050"/>
        </a:solidFill>
      </dgm:spPr>
      <dgm:t>
        <a:bodyPr/>
        <a:lstStyle/>
        <a:p>
          <a:pPr algn="ctr"/>
          <a:r>
            <a:rPr lang="kk-KZ" sz="2800" dirty="0" smtClean="0">
              <a:solidFill>
                <a:srgbClr val="002060"/>
              </a:solidFill>
            </a:rPr>
            <a:t>М: Монографиялар,энциклопедиялар,</a:t>
          </a:r>
        </a:p>
        <a:p>
          <a:pPr algn="ctr"/>
          <a:r>
            <a:rPr lang="kk-KZ" sz="2800" dirty="0" smtClean="0">
              <a:solidFill>
                <a:srgbClr val="002060"/>
              </a:solidFill>
            </a:rPr>
            <a:t>окуу китептери, илимий макалалар,рефераттар,</a:t>
          </a:r>
        </a:p>
        <a:p>
          <a:pPr algn="ctr"/>
          <a:r>
            <a:rPr lang="kk-KZ" sz="2800" dirty="0" smtClean="0">
              <a:solidFill>
                <a:srgbClr val="002060"/>
              </a:solidFill>
            </a:rPr>
            <a:t>диссертациялык эмгектер, докладдар.кирет.</a:t>
          </a:r>
          <a:endParaRPr lang="ru-RU" sz="2800" dirty="0">
            <a:solidFill>
              <a:srgbClr val="002060"/>
            </a:solidFill>
          </a:endParaRPr>
        </a:p>
      </dgm:t>
    </dgm:pt>
    <dgm:pt modelId="{0AB9A75B-5DB7-43B4-A29C-AFA1FDAD774A}" type="parTrans" cxnId="{B6DE3DD1-7038-4D05-BF55-E57707A2ED12}">
      <dgm:prSet/>
      <dgm:spPr/>
      <dgm:t>
        <a:bodyPr/>
        <a:lstStyle/>
        <a:p>
          <a:endParaRPr lang="ru-RU"/>
        </a:p>
      </dgm:t>
    </dgm:pt>
    <dgm:pt modelId="{6DEA6502-ED02-49F5-A20C-D05D2E93FB5F}" type="sibTrans" cxnId="{B6DE3DD1-7038-4D05-BF55-E57707A2ED12}">
      <dgm:prSet/>
      <dgm:spPr/>
      <dgm:t>
        <a:bodyPr/>
        <a:lstStyle/>
        <a:p>
          <a:endParaRPr lang="ru-RU"/>
        </a:p>
      </dgm:t>
    </dgm:pt>
    <dgm:pt modelId="{EA7CA4DF-27CB-42D3-ACFA-45B4DAA8C7C9}" type="pres">
      <dgm:prSet presAssocID="{C3D4A3A5-5053-47B4-834A-92D79607967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30A302-F540-4CD6-93A0-2B289B5884C2}" type="pres">
      <dgm:prSet presAssocID="{C3D4A3A5-5053-47B4-834A-92D79607967C}" presName="dummyMaxCanvas" presStyleCnt="0">
        <dgm:presLayoutVars/>
      </dgm:prSet>
      <dgm:spPr/>
    </dgm:pt>
    <dgm:pt modelId="{2481063D-13EA-4993-9A66-BC09AA9A48A3}" type="pres">
      <dgm:prSet presAssocID="{C3D4A3A5-5053-47B4-834A-92D79607967C}" presName="ThreeNodes_1" presStyleLbl="node1" presStyleIdx="0" presStyleCnt="3" custLinFactNeighborX="-882" custLinFactNeighborY="-61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C49A37-FD7A-4EF1-BF9E-1AB688B0C8FF}" type="pres">
      <dgm:prSet presAssocID="{C3D4A3A5-5053-47B4-834A-92D79607967C}" presName="ThreeNodes_2" presStyleLbl="node1" presStyleIdx="1" presStyleCnt="3" custScaleX="106765" custScaleY="132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5D027-34FE-4EA3-A784-2E60C5DD20F4}" type="pres">
      <dgm:prSet presAssocID="{C3D4A3A5-5053-47B4-834A-92D79607967C}" presName="ThreeNodes_3" presStyleLbl="node1" presStyleIdx="2" presStyleCnt="3" custScaleX="117647" custScaleY="138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5A186-AD2F-483D-864D-7951E154B9AA}" type="pres">
      <dgm:prSet presAssocID="{C3D4A3A5-5053-47B4-834A-92D79607967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0510A-C5E7-48F4-BCB0-9EC0A2665755}" type="pres">
      <dgm:prSet presAssocID="{C3D4A3A5-5053-47B4-834A-92D79607967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19F63-24BA-487D-9878-345063F46D04}" type="pres">
      <dgm:prSet presAssocID="{C3D4A3A5-5053-47B4-834A-92D79607967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BAC374-88CA-49E7-9338-E4536D08817F}" type="pres">
      <dgm:prSet presAssocID="{C3D4A3A5-5053-47B4-834A-92D79607967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F17A2-4E66-408E-9494-FB0BF04B4DAC}" type="pres">
      <dgm:prSet presAssocID="{C3D4A3A5-5053-47B4-834A-92D79607967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ABE68C-2D5C-4C4E-8FA6-F409D3F291A9}" type="presOf" srcId="{6DEF4F19-8D05-4ADA-A130-E5DB8E67B49E}" destId="{EDBAC374-88CA-49E7-9338-E4536D08817F}" srcOrd="1" destOrd="0" presId="urn:microsoft.com/office/officeart/2005/8/layout/vProcess5"/>
    <dgm:cxn modelId="{C2445244-0E49-4F9D-8503-EEE443F89EE4}" srcId="{C3D4A3A5-5053-47B4-834A-92D79607967C}" destId="{A4043930-8577-4642-A6AD-7D8100A9E8FD}" srcOrd="0" destOrd="0" parTransId="{3EEC797C-E3AD-4876-B73A-EC614347E734}" sibTransId="{2419CB94-8932-40F9-9580-E973C0E5E1A4}"/>
    <dgm:cxn modelId="{B33C393D-ECA0-42A0-BAA2-5D15739D3E0C}" type="presOf" srcId="{A4043930-8577-4642-A6AD-7D8100A9E8FD}" destId="{2481063D-13EA-4993-9A66-BC09AA9A48A3}" srcOrd="0" destOrd="0" presId="urn:microsoft.com/office/officeart/2005/8/layout/vProcess5"/>
    <dgm:cxn modelId="{CD4254B1-C4A8-496F-824D-B7C1DD7826AA}" type="presOf" srcId="{A4043930-8577-4642-A6AD-7D8100A9E8FD}" destId="{BD019F63-24BA-487D-9878-345063F46D04}" srcOrd="1" destOrd="0" presId="urn:microsoft.com/office/officeart/2005/8/layout/vProcess5"/>
    <dgm:cxn modelId="{621A26FA-E887-453A-A58D-DC92EF4A9181}" type="presOf" srcId="{2419CB94-8932-40F9-9580-E973C0E5E1A4}" destId="{7485A186-AD2F-483D-864D-7951E154B9AA}" srcOrd="0" destOrd="0" presId="urn:microsoft.com/office/officeart/2005/8/layout/vProcess5"/>
    <dgm:cxn modelId="{7CD657EF-04F2-44A2-B429-863073C03C38}" type="presOf" srcId="{6DEF4F19-8D05-4ADA-A130-E5DB8E67B49E}" destId="{12C49A37-FD7A-4EF1-BF9E-1AB688B0C8FF}" srcOrd="0" destOrd="0" presId="urn:microsoft.com/office/officeart/2005/8/layout/vProcess5"/>
    <dgm:cxn modelId="{4FA28736-663E-4073-AB0D-0269A3CDC2FC}" srcId="{C3D4A3A5-5053-47B4-834A-92D79607967C}" destId="{6DEF4F19-8D05-4ADA-A130-E5DB8E67B49E}" srcOrd="1" destOrd="0" parTransId="{C37B3019-A401-4793-9DDE-865DA3F5FF0B}" sibTransId="{E4C2CCF9-5029-4701-AB1A-41290571C50A}"/>
    <dgm:cxn modelId="{81202F9A-0DC5-4DBA-BD74-061E5B28B9E4}" type="presOf" srcId="{C3D4A3A5-5053-47B4-834A-92D79607967C}" destId="{EA7CA4DF-27CB-42D3-ACFA-45B4DAA8C7C9}" srcOrd="0" destOrd="0" presId="urn:microsoft.com/office/officeart/2005/8/layout/vProcess5"/>
    <dgm:cxn modelId="{99DEFCB0-9965-4F83-B6DF-048BB16A471A}" type="presOf" srcId="{E4C2CCF9-5029-4701-AB1A-41290571C50A}" destId="{FDB0510A-C5E7-48F4-BCB0-9EC0A2665755}" srcOrd="0" destOrd="0" presId="urn:microsoft.com/office/officeart/2005/8/layout/vProcess5"/>
    <dgm:cxn modelId="{7F71DD06-8BAF-4E72-A69F-50F665772AB6}" type="presOf" srcId="{9F378967-7ACC-4669-A53C-90A7611518ED}" destId="{7AC5D027-34FE-4EA3-A784-2E60C5DD20F4}" srcOrd="0" destOrd="0" presId="urn:microsoft.com/office/officeart/2005/8/layout/vProcess5"/>
    <dgm:cxn modelId="{B6DE3DD1-7038-4D05-BF55-E57707A2ED12}" srcId="{C3D4A3A5-5053-47B4-834A-92D79607967C}" destId="{9F378967-7ACC-4669-A53C-90A7611518ED}" srcOrd="2" destOrd="0" parTransId="{0AB9A75B-5DB7-43B4-A29C-AFA1FDAD774A}" sibTransId="{6DEA6502-ED02-49F5-A20C-D05D2E93FB5F}"/>
    <dgm:cxn modelId="{2C9EED90-E8FC-4B37-ADF8-E96926F01CB6}" type="presOf" srcId="{9F378967-7ACC-4669-A53C-90A7611518ED}" destId="{C6BF17A2-4E66-408E-9494-FB0BF04B4DAC}" srcOrd="1" destOrd="0" presId="urn:microsoft.com/office/officeart/2005/8/layout/vProcess5"/>
    <dgm:cxn modelId="{B234274E-FCB5-48C5-BD61-AEC938B2331F}" type="presParOf" srcId="{EA7CA4DF-27CB-42D3-ACFA-45B4DAA8C7C9}" destId="{7A30A302-F540-4CD6-93A0-2B289B5884C2}" srcOrd="0" destOrd="0" presId="urn:microsoft.com/office/officeart/2005/8/layout/vProcess5"/>
    <dgm:cxn modelId="{97F1AF2F-EA7E-42A5-9A4E-2293B1EF41E7}" type="presParOf" srcId="{EA7CA4DF-27CB-42D3-ACFA-45B4DAA8C7C9}" destId="{2481063D-13EA-4993-9A66-BC09AA9A48A3}" srcOrd="1" destOrd="0" presId="urn:microsoft.com/office/officeart/2005/8/layout/vProcess5"/>
    <dgm:cxn modelId="{C283C7FC-C95D-4B38-9930-DFF744AD88A4}" type="presParOf" srcId="{EA7CA4DF-27CB-42D3-ACFA-45B4DAA8C7C9}" destId="{12C49A37-FD7A-4EF1-BF9E-1AB688B0C8FF}" srcOrd="2" destOrd="0" presId="urn:microsoft.com/office/officeart/2005/8/layout/vProcess5"/>
    <dgm:cxn modelId="{7315EF9A-5E57-4DCA-BFF3-58E940C844E8}" type="presParOf" srcId="{EA7CA4DF-27CB-42D3-ACFA-45B4DAA8C7C9}" destId="{7AC5D027-34FE-4EA3-A784-2E60C5DD20F4}" srcOrd="3" destOrd="0" presId="urn:microsoft.com/office/officeart/2005/8/layout/vProcess5"/>
    <dgm:cxn modelId="{07EB7851-9A4C-42D8-BAB4-03281C897E12}" type="presParOf" srcId="{EA7CA4DF-27CB-42D3-ACFA-45B4DAA8C7C9}" destId="{7485A186-AD2F-483D-864D-7951E154B9AA}" srcOrd="4" destOrd="0" presId="urn:microsoft.com/office/officeart/2005/8/layout/vProcess5"/>
    <dgm:cxn modelId="{B11982EC-54C4-457B-BFB1-BC6DCCECBCB8}" type="presParOf" srcId="{EA7CA4DF-27CB-42D3-ACFA-45B4DAA8C7C9}" destId="{FDB0510A-C5E7-48F4-BCB0-9EC0A2665755}" srcOrd="5" destOrd="0" presId="urn:microsoft.com/office/officeart/2005/8/layout/vProcess5"/>
    <dgm:cxn modelId="{E898DEBF-5F05-4AFB-BB12-9764CD96E838}" type="presParOf" srcId="{EA7CA4DF-27CB-42D3-ACFA-45B4DAA8C7C9}" destId="{BD019F63-24BA-487D-9878-345063F46D04}" srcOrd="6" destOrd="0" presId="urn:microsoft.com/office/officeart/2005/8/layout/vProcess5"/>
    <dgm:cxn modelId="{D197FDBD-DD09-44FF-8EA3-F017F7F06058}" type="presParOf" srcId="{EA7CA4DF-27CB-42D3-ACFA-45B4DAA8C7C9}" destId="{EDBAC374-88CA-49E7-9338-E4536D08817F}" srcOrd="7" destOrd="0" presId="urn:microsoft.com/office/officeart/2005/8/layout/vProcess5"/>
    <dgm:cxn modelId="{48D66E50-F12F-42EA-89D7-5FD607EABF3F}" type="presParOf" srcId="{EA7CA4DF-27CB-42D3-ACFA-45B4DAA8C7C9}" destId="{C6BF17A2-4E66-408E-9494-FB0BF04B4DAC}" srcOrd="8" destOrd="0" presId="urn:microsoft.com/office/officeart/2005/8/layout/vProcess5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23AAEE-BC42-4F2A-837C-1C17180D2254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89C030-9A7A-4C0F-ACF2-6D4531219F2F}">
      <dgm:prSet phldrT="[Текст]"/>
      <dgm:spPr>
        <a:solidFill>
          <a:srgbClr val="92D050"/>
        </a:solidFill>
      </dgm:spPr>
      <dgm:t>
        <a:bodyPr/>
        <a:lstStyle/>
        <a:p>
          <a:r>
            <a:rPr lang="kk-KZ" b="1" dirty="0" smtClean="0">
              <a:solidFill>
                <a:srgbClr val="002060"/>
              </a:solidFill>
            </a:rPr>
            <a:t>Монография</a:t>
          </a:r>
          <a:endParaRPr lang="ru-RU" b="1" dirty="0">
            <a:solidFill>
              <a:srgbClr val="002060"/>
            </a:solidFill>
          </a:endParaRPr>
        </a:p>
      </dgm:t>
    </dgm:pt>
    <dgm:pt modelId="{9EFF170F-D730-4C52-9AD2-E95B49218ED7}" type="parTrans" cxnId="{1A51F291-FCD8-4BB6-AC60-E94069BEEAD5}">
      <dgm:prSet/>
      <dgm:spPr/>
      <dgm:t>
        <a:bodyPr/>
        <a:lstStyle/>
        <a:p>
          <a:endParaRPr lang="ru-RU"/>
        </a:p>
      </dgm:t>
    </dgm:pt>
    <dgm:pt modelId="{30671F1F-5C73-4AAB-881A-2675CEBEDDE2}" type="sibTrans" cxnId="{1A51F291-FCD8-4BB6-AC60-E94069BEEAD5}">
      <dgm:prSet/>
      <dgm:spPr/>
      <dgm:t>
        <a:bodyPr/>
        <a:lstStyle/>
        <a:p>
          <a:endParaRPr lang="ru-RU"/>
        </a:p>
      </dgm:t>
    </dgm:pt>
    <dgm:pt modelId="{5BA71266-B3B9-4FBB-858F-8F90A7C98F73}">
      <dgm:prSet phldrT="[Текст]" custT="1"/>
      <dgm:spPr/>
      <dgm:t>
        <a:bodyPr/>
        <a:lstStyle/>
        <a:p>
          <a:r>
            <a:rPr lang="kk-KZ" sz="2400" b="1" dirty="0" smtClean="0">
              <a:solidFill>
                <a:srgbClr val="002060"/>
              </a:solidFill>
            </a:rPr>
            <a:t>Бир гана жазуучунун же бир гана көйгөйдүн урунттуу учурларын изилдеген илимий эмгек.</a:t>
          </a:r>
          <a:endParaRPr lang="ru-RU" sz="2400" b="1" dirty="0">
            <a:solidFill>
              <a:srgbClr val="002060"/>
            </a:solidFill>
          </a:endParaRPr>
        </a:p>
      </dgm:t>
    </dgm:pt>
    <dgm:pt modelId="{A4711849-2CBC-460C-93DF-D098D7EA9CFF}" type="parTrans" cxnId="{0F32D893-3108-441F-B473-7ED80494C4F3}">
      <dgm:prSet/>
      <dgm:spPr/>
      <dgm:t>
        <a:bodyPr/>
        <a:lstStyle/>
        <a:p>
          <a:endParaRPr lang="ru-RU"/>
        </a:p>
      </dgm:t>
    </dgm:pt>
    <dgm:pt modelId="{D09939EC-A371-4B7F-A887-0C8ACFC217DD}" type="sibTrans" cxnId="{0F32D893-3108-441F-B473-7ED80494C4F3}">
      <dgm:prSet/>
      <dgm:spPr/>
      <dgm:t>
        <a:bodyPr/>
        <a:lstStyle/>
        <a:p>
          <a:endParaRPr lang="ru-RU"/>
        </a:p>
      </dgm:t>
    </dgm:pt>
    <dgm:pt modelId="{8356BC28-9C86-4BE6-B24D-9AE7D84F92B2}" type="pres">
      <dgm:prSet presAssocID="{7D23AAEE-BC42-4F2A-837C-1C17180D22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C31E04-A78D-46CF-8F8A-9FEC69189C37}" type="pres">
      <dgm:prSet presAssocID="{EA89C030-9A7A-4C0F-ACF2-6D4531219F2F}" presName="arrow" presStyleLbl="node1" presStyleIdx="0" presStyleCnt="2" custRadScaleRad="132301" custRadScaleInc="22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08A8B-F3CB-4103-9631-0B84654B3916}" type="pres">
      <dgm:prSet presAssocID="{5BA71266-B3B9-4FBB-858F-8F90A7C98F73}" presName="arrow" presStyleLbl="node1" presStyleIdx="1" presStyleCnt="2" custRadScaleRad="98410" custRadScaleInc="-4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EC57E-B44F-431B-9FE1-639E413E4146}" type="presOf" srcId="{EA89C030-9A7A-4C0F-ACF2-6D4531219F2F}" destId="{CCC31E04-A78D-46CF-8F8A-9FEC69189C37}" srcOrd="0" destOrd="0" presId="urn:microsoft.com/office/officeart/2005/8/layout/arrow5"/>
    <dgm:cxn modelId="{CC099860-A9D9-4738-B249-BD1078BA5738}" type="presOf" srcId="{5BA71266-B3B9-4FBB-858F-8F90A7C98F73}" destId="{AE708A8B-F3CB-4103-9631-0B84654B3916}" srcOrd="0" destOrd="0" presId="urn:microsoft.com/office/officeart/2005/8/layout/arrow5"/>
    <dgm:cxn modelId="{1A51F291-FCD8-4BB6-AC60-E94069BEEAD5}" srcId="{7D23AAEE-BC42-4F2A-837C-1C17180D2254}" destId="{EA89C030-9A7A-4C0F-ACF2-6D4531219F2F}" srcOrd="0" destOrd="0" parTransId="{9EFF170F-D730-4C52-9AD2-E95B49218ED7}" sibTransId="{30671F1F-5C73-4AAB-881A-2675CEBEDDE2}"/>
    <dgm:cxn modelId="{0F32D893-3108-441F-B473-7ED80494C4F3}" srcId="{7D23AAEE-BC42-4F2A-837C-1C17180D2254}" destId="{5BA71266-B3B9-4FBB-858F-8F90A7C98F73}" srcOrd="1" destOrd="0" parTransId="{A4711849-2CBC-460C-93DF-D098D7EA9CFF}" sibTransId="{D09939EC-A371-4B7F-A887-0C8ACFC217DD}"/>
    <dgm:cxn modelId="{CCA32B43-4DA0-4D73-AF9D-CB8058F621BF}" type="presOf" srcId="{7D23AAEE-BC42-4F2A-837C-1C17180D2254}" destId="{8356BC28-9C86-4BE6-B24D-9AE7D84F92B2}" srcOrd="0" destOrd="0" presId="urn:microsoft.com/office/officeart/2005/8/layout/arrow5"/>
    <dgm:cxn modelId="{C221B183-36D9-4AFF-BAD3-761965C97EC2}" type="presParOf" srcId="{8356BC28-9C86-4BE6-B24D-9AE7D84F92B2}" destId="{CCC31E04-A78D-46CF-8F8A-9FEC69189C37}" srcOrd="0" destOrd="0" presId="urn:microsoft.com/office/officeart/2005/8/layout/arrow5"/>
    <dgm:cxn modelId="{2AA8E0B3-C072-457D-A59B-E74DD04CDF56}" type="presParOf" srcId="{8356BC28-9C86-4BE6-B24D-9AE7D84F92B2}" destId="{AE708A8B-F3CB-4103-9631-0B84654B391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48709B-2440-45AF-8E4E-01BE1BB8EBF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74DAB3-262D-40F7-8117-1574A8563C23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kk-KZ" sz="2800" b="1" dirty="0" smtClean="0">
              <a:solidFill>
                <a:srgbClr val="002060"/>
              </a:solidFill>
            </a:rPr>
            <a:t>Энциклопедия</a:t>
          </a:r>
          <a:endParaRPr lang="ru-RU" sz="2800" b="1" dirty="0">
            <a:solidFill>
              <a:srgbClr val="002060"/>
            </a:solidFill>
          </a:endParaRPr>
        </a:p>
      </dgm:t>
    </dgm:pt>
    <dgm:pt modelId="{106EF404-C52D-4D1E-A607-56FE85E7367E}" type="parTrans" cxnId="{0D92CD37-31C8-445D-8564-130633497691}">
      <dgm:prSet/>
      <dgm:spPr/>
      <dgm:t>
        <a:bodyPr/>
        <a:lstStyle/>
        <a:p>
          <a:endParaRPr lang="ru-RU"/>
        </a:p>
      </dgm:t>
    </dgm:pt>
    <dgm:pt modelId="{B947C116-79B9-418A-8293-2D5CB3EBA9C6}" type="sibTrans" cxnId="{0D92CD37-31C8-445D-8564-130633497691}">
      <dgm:prSet/>
      <dgm:spPr/>
      <dgm:t>
        <a:bodyPr/>
        <a:lstStyle/>
        <a:p>
          <a:endParaRPr lang="ru-RU"/>
        </a:p>
      </dgm:t>
    </dgm:pt>
    <dgm:pt modelId="{6C3BCEF2-1D91-4EC5-8899-83E556B06379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k-KZ" sz="2400" b="1" dirty="0" smtClean="0">
              <a:solidFill>
                <a:srgbClr val="002060"/>
              </a:solidFill>
            </a:rPr>
            <a:t>Илимдин бардык тармагы боюнча маанилүү маалыматтарды камтыган илимий адабияттын бир түрү.</a:t>
          </a:r>
          <a:endParaRPr lang="ru-RU" sz="2400" b="1" dirty="0">
            <a:solidFill>
              <a:srgbClr val="002060"/>
            </a:solidFill>
          </a:endParaRPr>
        </a:p>
      </dgm:t>
    </dgm:pt>
    <dgm:pt modelId="{9BBFC05E-521C-4D57-AE09-E27FEC07367C}" type="parTrans" cxnId="{6C847994-A1B7-4BB8-AA3E-3DAFE75BF4FB}">
      <dgm:prSet/>
      <dgm:spPr/>
      <dgm:t>
        <a:bodyPr/>
        <a:lstStyle/>
        <a:p>
          <a:endParaRPr lang="ru-RU"/>
        </a:p>
      </dgm:t>
    </dgm:pt>
    <dgm:pt modelId="{FF625E06-3B6F-4358-B299-B2CF8248E5FB}" type="sibTrans" cxnId="{6C847994-A1B7-4BB8-AA3E-3DAFE75BF4FB}">
      <dgm:prSet/>
      <dgm:spPr/>
      <dgm:t>
        <a:bodyPr/>
        <a:lstStyle/>
        <a:p>
          <a:endParaRPr lang="ru-RU"/>
        </a:p>
      </dgm:t>
    </dgm:pt>
    <dgm:pt modelId="{525183DE-FA7C-478D-A6C5-B4D103A39086}" type="pres">
      <dgm:prSet presAssocID="{2A48709B-2440-45AF-8E4E-01BE1BB8EB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D3BD2-46CF-4403-AD84-434C6ECBE568}" type="pres">
      <dgm:prSet presAssocID="{D774DAB3-262D-40F7-8117-1574A8563C23}" presName="arrow" presStyleLbl="node1" presStyleIdx="0" presStyleCnt="2" custRadScaleRad="105075" custRadScaleInc="17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93B53-6891-4A8B-8EF4-EBE457F57C4C}" type="pres">
      <dgm:prSet presAssocID="{6C3BCEF2-1D91-4EC5-8899-83E556B06379}" presName="arrow" presStyleLbl="node1" presStyleIdx="1" presStyleCnt="2" custScaleY="112784" custRadScaleRad="110512" custRadScaleInc="-4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847994-A1B7-4BB8-AA3E-3DAFE75BF4FB}" srcId="{2A48709B-2440-45AF-8E4E-01BE1BB8EBF5}" destId="{6C3BCEF2-1D91-4EC5-8899-83E556B06379}" srcOrd="1" destOrd="0" parTransId="{9BBFC05E-521C-4D57-AE09-E27FEC07367C}" sibTransId="{FF625E06-3B6F-4358-B299-B2CF8248E5FB}"/>
    <dgm:cxn modelId="{C1575549-593A-4FC6-9A75-6C026E1673EE}" type="presOf" srcId="{2A48709B-2440-45AF-8E4E-01BE1BB8EBF5}" destId="{525183DE-FA7C-478D-A6C5-B4D103A39086}" srcOrd="0" destOrd="0" presId="urn:microsoft.com/office/officeart/2005/8/layout/arrow5"/>
    <dgm:cxn modelId="{0D92CD37-31C8-445D-8564-130633497691}" srcId="{2A48709B-2440-45AF-8E4E-01BE1BB8EBF5}" destId="{D774DAB3-262D-40F7-8117-1574A8563C23}" srcOrd="0" destOrd="0" parTransId="{106EF404-C52D-4D1E-A607-56FE85E7367E}" sibTransId="{B947C116-79B9-418A-8293-2D5CB3EBA9C6}"/>
    <dgm:cxn modelId="{CABBC05F-E643-48D7-972B-3CE81483282D}" type="presOf" srcId="{D774DAB3-262D-40F7-8117-1574A8563C23}" destId="{7D0D3BD2-46CF-4403-AD84-434C6ECBE568}" srcOrd="0" destOrd="0" presId="urn:microsoft.com/office/officeart/2005/8/layout/arrow5"/>
    <dgm:cxn modelId="{9E6C119F-52C5-4B1A-BE47-E5FC484D1C47}" type="presOf" srcId="{6C3BCEF2-1D91-4EC5-8899-83E556B06379}" destId="{0DE93B53-6891-4A8B-8EF4-EBE457F57C4C}" srcOrd="0" destOrd="0" presId="urn:microsoft.com/office/officeart/2005/8/layout/arrow5"/>
    <dgm:cxn modelId="{1210EF2A-0812-4CA6-B5DB-670AE63C8A46}" type="presParOf" srcId="{525183DE-FA7C-478D-A6C5-B4D103A39086}" destId="{7D0D3BD2-46CF-4403-AD84-434C6ECBE568}" srcOrd="0" destOrd="0" presId="urn:microsoft.com/office/officeart/2005/8/layout/arrow5"/>
    <dgm:cxn modelId="{1A2608A6-8DE5-48D1-8D51-696EE79D56FB}" type="presParOf" srcId="{525183DE-FA7C-478D-A6C5-B4D103A39086}" destId="{0DE93B53-6891-4A8B-8EF4-EBE457F57C4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840851-9CFD-44D6-9AE0-DC3B2047885D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50FD27-B6A0-4183-B0DA-D9DA9DF4FEEA}">
      <dgm:prSet phldrT="[Текст]" custT="1"/>
      <dgm:spPr/>
      <dgm:t>
        <a:bodyPr/>
        <a:lstStyle/>
        <a:p>
          <a:r>
            <a:rPr lang="kk-KZ" sz="3600" b="1" dirty="0" smtClean="0">
              <a:solidFill>
                <a:srgbClr val="002060"/>
              </a:solidFill>
            </a:rPr>
            <a:t>Реферат</a:t>
          </a:r>
          <a:endParaRPr lang="ru-RU" sz="3600" b="1" dirty="0">
            <a:solidFill>
              <a:srgbClr val="002060"/>
            </a:solidFill>
          </a:endParaRPr>
        </a:p>
      </dgm:t>
    </dgm:pt>
    <dgm:pt modelId="{AFDEBEE0-4BA0-403B-BEDF-440D482B49B1}" type="parTrans" cxnId="{10CC99B0-5751-4F97-8C0F-840F3CBA98AB}">
      <dgm:prSet/>
      <dgm:spPr/>
      <dgm:t>
        <a:bodyPr/>
        <a:lstStyle/>
        <a:p>
          <a:endParaRPr lang="ru-RU"/>
        </a:p>
      </dgm:t>
    </dgm:pt>
    <dgm:pt modelId="{122AC642-6233-4454-9556-0F5ED5230419}" type="sibTrans" cxnId="{10CC99B0-5751-4F97-8C0F-840F3CBA98AB}">
      <dgm:prSet/>
      <dgm:spPr/>
      <dgm:t>
        <a:bodyPr/>
        <a:lstStyle/>
        <a:p>
          <a:endParaRPr lang="ru-RU"/>
        </a:p>
      </dgm:t>
    </dgm:pt>
    <dgm:pt modelId="{8D7CE291-2B12-4423-9C6E-4D198D9662A5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</a:rPr>
            <a:t>Реферат (латынча 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referat</a:t>
          </a:r>
          <a:r>
            <a:rPr lang="en-US" sz="1800" dirty="0" smtClean="0">
              <a:solidFill>
                <a:srgbClr val="002060"/>
              </a:solidFill>
            </a:rPr>
            <a:t>-</a:t>
          </a:r>
          <a:r>
            <a:rPr lang="kk-KZ" sz="1800" dirty="0" smtClean="0">
              <a:solidFill>
                <a:srgbClr val="002060"/>
              </a:solidFill>
            </a:rPr>
            <a:t>билдирүү)-чыгарманын же илимий эмгектин  мазмунун жазуу түрүндө кыскача баяндоо, билдирүү, белгилүү бир тема боюнча даярдалган доклад.</a:t>
          </a:r>
          <a:endParaRPr lang="ru-RU" sz="1800" dirty="0">
            <a:solidFill>
              <a:srgbClr val="002060"/>
            </a:solidFill>
          </a:endParaRPr>
        </a:p>
      </dgm:t>
    </dgm:pt>
    <dgm:pt modelId="{5D239653-79C3-4B58-A744-34B2782E2703}" type="parTrans" cxnId="{8358482D-F15E-4A7D-8B8F-CCA82D4DC8BB}">
      <dgm:prSet/>
      <dgm:spPr/>
      <dgm:t>
        <a:bodyPr/>
        <a:lstStyle/>
        <a:p>
          <a:endParaRPr lang="ru-RU"/>
        </a:p>
      </dgm:t>
    </dgm:pt>
    <dgm:pt modelId="{3D68D286-24CF-4CB8-9ABC-5A9BDEFDEEA3}" type="sibTrans" cxnId="{8358482D-F15E-4A7D-8B8F-CCA82D4DC8BB}">
      <dgm:prSet/>
      <dgm:spPr/>
      <dgm:t>
        <a:bodyPr/>
        <a:lstStyle/>
        <a:p>
          <a:endParaRPr lang="ru-RU"/>
        </a:p>
      </dgm:t>
    </dgm:pt>
    <dgm:pt modelId="{3682DE95-7D5E-4AEE-AC17-08F59863CEE1}" type="pres">
      <dgm:prSet presAssocID="{C0840851-9CFD-44D6-9AE0-DC3B2047885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6D2B71-8A19-49FE-9DA6-53E7BDE440F3}" type="pres">
      <dgm:prSet presAssocID="{1050FD27-B6A0-4183-B0DA-D9DA9DF4FEEA}" presName="arrow" presStyleLbl="node1" presStyleIdx="0" presStyleCnt="2" custScaleY="110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B04A5-A7F3-4D51-B0C5-236F6F636A78}" type="pres">
      <dgm:prSet presAssocID="{8D7CE291-2B12-4423-9C6E-4D198D9662A5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CC99B0-5751-4F97-8C0F-840F3CBA98AB}" srcId="{C0840851-9CFD-44D6-9AE0-DC3B2047885D}" destId="{1050FD27-B6A0-4183-B0DA-D9DA9DF4FEEA}" srcOrd="0" destOrd="0" parTransId="{AFDEBEE0-4BA0-403B-BEDF-440D482B49B1}" sibTransId="{122AC642-6233-4454-9556-0F5ED5230419}"/>
    <dgm:cxn modelId="{8358482D-F15E-4A7D-8B8F-CCA82D4DC8BB}" srcId="{C0840851-9CFD-44D6-9AE0-DC3B2047885D}" destId="{8D7CE291-2B12-4423-9C6E-4D198D9662A5}" srcOrd="1" destOrd="0" parTransId="{5D239653-79C3-4B58-A744-34B2782E2703}" sibTransId="{3D68D286-24CF-4CB8-9ABC-5A9BDEFDEEA3}"/>
    <dgm:cxn modelId="{93A3E851-258C-4BD5-B0FA-8F82F66872D1}" type="presOf" srcId="{1050FD27-B6A0-4183-B0DA-D9DA9DF4FEEA}" destId="{F86D2B71-8A19-49FE-9DA6-53E7BDE440F3}" srcOrd="0" destOrd="0" presId="urn:microsoft.com/office/officeart/2005/8/layout/arrow5"/>
    <dgm:cxn modelId="{FFBB1403-5C28-44BD-B5A4-9F5CCB8DC719}" type="presOf" srcId="{8D7CE291-2B12-4423-9C6E-4D198D9662A5}" destId="{137B04A5-A7F3-4D51-B0C5-236F6F636A78}" srcOrd="0" destOrd="0" presId="urn:microsoft.com/office/officeart/2005/8/layout/arrow5"/>
    <dgm:cxn modelId="{82A4791E-66AD-415B-BA3B-53E9CA5BF5CD}" type="presOf" srcId="{C0840851-9CFD-44D6-9AE0-DC3B2047885D}" destId="{3682DE95-7D5E-4AEE-AC17-08F59863CEE1}" srcOrd="0" destOrd="0" presId="urn:microsoft.com/office/officeart/2005/8/layout/arrow5"/>
    <dgm:cxn modelId="{60D3EBF9-421D-465B-9837-51B6C7E1E2C1}" type="presParOf" srcId="{3682DE95-7D5E-4AEE-AC17-08F59863CEE1}" destId="{F86D2B71-8A19-49FE-9DA6-53E7BDE440F3}" srcOrd="0" destOrd="0" presId="urn:microsoft.com/office/officeart/2005/8/layout/arrow5"/>
    <dgm:cxn modelId="{72D470D2-B7DF-42DB-99F9-A0649459F520}" type="presParOf" srcId="{3682DE95-7D5E-4AEE-AC17-08F59863CEE1}" destId="{137B04A5-A7F3-4D51-B0C5-236F6F636A78}" srcOrd="1" destOrd="0" presId="urn:microsoft.com/office/officeart/2005/8/layout/arrow5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9ACCC1-82EB-46E4-A76B-AA5038D63EF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DE2AA6-942A-46FF-8526-585AD16A3505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kk-KZ" sz="3200" dirty="0" smtClean="0">
              <a:solidFill>
                <a:srgbClr val="002060"/>
              </a:solidFill>
            </a:rPr>
            <a:t>Жалпылы-гында</a:t>
          </a:r>
          <a:endParaRPr lang="ru-RU" sz="3200" dirty="0">
            <a:solidFill>
              <a:srgbClr val="002060"/>
            </a:solidFill>
          </a:endParaRPr>
        </a:p>
      </dgm:t>
    </dgm:pt>
    <dgm:pt modelId="{B3CF4DDB-B6AB-44E8-8269-49EDCBB9C073}" type="parTrans" cxnId="{14BA00AD-9D29-42DB-942C-7A8A3C11C80D}">
      <dgm:prSet/>
      <dgm:spPr/>
      <dgm:t>
        <a:bodyPr/>
        <a:lstStyle/>
        <a:p>
          <a:endParaRPr lang="ru-RU"/>
        </a:p>
      </dgm:t>
    </dgm:pt>
    <dgm:pt modelId="{C02504CB-D352-4433-8BEC-A573378DD187}" type="sibTrans" cxnId="{14BA00AD-9D29-42DB-942C-7A8A3C11C80D}">
      <dgm:prSet/>
      <dgm:spPr/>
      <dgm:t>
        <a:bodyPr/>
        <a:lstStyle/>
        <a:p>
          <a:endParaRPr lang="ru-RU"/>
        </a:p>
      </dgm:t>
    </dgm:pt>
    <dgm:pt modelId="{38C02DF8-BEBD-467E-990C-79FC898AD3C3}">
      <dgm:prSet phldrT="[Текст]" custT="1"/>
      <dgm:spPr/>
      <dgm:t>
        <a:bodyPr/>
        <a:lstStyle/>
        <a:p>
          <a:r>
            <a:rPr lang="kk-KZ" sz="3200" b="0" dirty="0" smtClean="0">
              <a:solidFill>
                <a:srgbClr val="002060"/>
              </a:solidFill>
            </a:rPr>
            <a:t>Объективдүүлүгүндө</a:t>
          </a:r>
          <a:endParaRPr lang="ru-RU" sz="3200" b="0" dirty="0">
            <a:solidFill>
              <a:srgbClr val="002060"/>
            </a:solidFill>
          </a:endParaRPr>
        </a:p>
      </dgm:t>
    </dgm:pt>
    <dgm:pt modelId="{919F090C-3E23-40A1-AC3C-D794A112C9D9}" type="parTrans" cxnId="{8C1A11AE-7483-49B6-AEF0-6F023EAB6DCA}">
      <dgm:prSet/>
      <dgm:spPr/>
      <dgm:t>
        <a:bodyPr/>
        <a:lstStyle/>
        <a:p>
          <a:endParaRPr lang="ru-RU"/>
        </a:p>
      </dgm:t>
    </dgm:pt>
    <dgm:pt modelId="{1806CDBC-D1D2-48C4-AC40-AB03842BF779}" type="sibTrans" cxnId="{8C1A11AE-7483-49B6-AEF0-6F023EAB6DCA}">
      <dgm:prSet/>
      <dgm:spPr/>
      <dgm:t>
        <a:bodyPr/>
        <a:lstStyle/>
        <a:p>
          <a:endParaRPr lang="ru-RU"/>
        </a:p>
      </dgm:t>
    </dgm:pt>
    <dgm:pt modelId="{FBC86C7E-258D-4502-B4D6-A4DEF3212764}">
      <dgm:prSet phldrT="[Текст]" custT="1"/>
      <dgm:spPr/>
      <dgm:t>
        <a:bodyPr/>
        <a:lstStyle/>
        <a:p>
          <a:r>
            <a:rPr lang="kk-KZ" sz="2800" dirty="0" smtClean="0">
              <a:solidFill>
                <a:srgbClr val="002060"/>
              </a:solidFill>
            </a:rPr>
            <a:t>Логикалуулугунда </a:t>
          </a:r>
          <a:endParaRPr lang="ru-RU" sz="2800" dirty="0">
            <a:solidFill>
              <a:srgbClr val="002060"/>
            </a:solidFill>
          </a:endParaRPr>
        </a:p>
      </dgm:t>
    </dgm:pt>
    <dgm:pt modelId="{FF1D4D28-8069-49CB-A3EC-EACC1D009F6B}" type="parTrans" cxnId="{9BB20439-F206-45AB-BA3D-DF84FDBE68A8}">
      <dgm:prSet/>
      <dgm:spPr/>
      <dgm:t>
        <a:bodyPr/>
        <a:lstStyle/>
        <a:p>
          <a:endParaRPr lang="ru-RU"/>
        </a:p>
      </dgm:t>
    </dgm:pt>
    <dgm:pt modelId="{58CDC2C4-3224-44FA-A51B-F3E444A72D53}" type="sibTrans" cxnId="{9BB20439-F206-45AB-BA3D-DF84FDBE68A8}">
      <dgm:prSet/>
      <dgm:spPr/>
      <dgm:t>
        <a:bodyPr/>
        <a:lstStyle/>
        <a:p>
          <a:endParaRPr lang="ru-RU"/>
        </a:p>
      </dgm:t>
    </dgm:pt>
    <dgm:pt modelId="{3EC7B58A-7674-4A9F-8504-78FCEE524D3C}">
      <dgm:prSet phldrT="[Текст]" custT="1"/>
      <dgm:spPr/>
      <dgm:t>
        <a:bodyPr/>
        <a:lstStyle/>
        <a:p>
          <a:r>
            <a:rPr lang="kk-KZ" sz="2800" b="1" dirty="0" smtClean="0">
              <a:solidFill>
                <a:srgbClr val="002060"/>
              </a:solidFill>
            </a:rPr>
            <a:t>Кыскалык жана тактык</a:t>
          </a:r>
          <a:endParaRPr lang="ru-RU" sz="2800" b="1" dirty="0">
            <a:solidFill>
              <a:srgbClr val="002060"/>
            </a:solidFill>
          </a:endParaRPr>
        </a:p>
      </dgm:t>
    </dgm:pt>
    <dgm:pt modelId="{53F6B851-5F90-4CCF-A427-035145F1B4F9}" type="parTrans" cxnId="{FAE8774D-C36F-4BB4-BCB8-214C5D060632}">
      <dgm:prSet/>
      <dgm:spPr/>
      <dgm:t>
        <a:bodyPr/>
        <a:lstStyle/>
        <a:p>
          <a:endParaRPr lang="ru-RU"/>
        </a:p>
      </dgm:t>
    </dgm:pt>
    <dgm:pt modelId="{C0C6400F-D43D-451D-8E55-8D1A959ECCF9}" type="sibTrans" cxnId="{FAE8774D-C36F-4BB4-BCB8-214C5D060632}">
      <dgm:prSet/>
      <dgm:spPr/>
      <dgm:t>
        <a:bodyPr/>
        <a:lstStyle/>
        <a:p>
          <a:endParaRPr lang="ru-RU"/>
        </a:p>
      </dgm:t>
    </dgm:pt>
    <dgm:pt modelId="{E58E50B5-158A-487A-A428-152806E51B8E}" type="pres">
      <dgm:prSet presAssocID="{479ACCC1-82EB-46E4-A76B-AA5038D63E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4D3254-AE02-40A3-AE54-0DADE881E7D3}" type="pres">
      <dgm:prSet presAssocID="{10DE2AA6-942A-46FF-8526-585AD16A35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8067-8394-4567-8FB8-2F86262A3F22}" type="pres">
      <dgm:prSet presAssocID="{C02504CB-D352-4433-8BEC-A573378DD187}" presName="sibTrans" presStyleCnt="0"/>
      <dgm:spPr/>
    </dgm:pt>
    <dgm:pt modelId="{0D9374C0-0D21-442A-AFB1-2FA78F910E27}" type="pres">
      <dgm:prSet presAssocID="{38C02DF8-BEBD-467E-990C-79FC898AD3C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FAFB8-D058-4ED8-B923-26222735C5CE}" type="pres">
      <dgm:prSet presAssocID="{1806CDBC-D1D2-48C4-AC40-AB03842BF779}" presName="sibTrans" presStyleCnt="0"/>
      <dgm:spPr/>
    </dgm:pt>
    <dgm:pt modelId="{340DAA5A-DC54-455D-BF47-B0CC2C274DC6}" type="pres">
      <dgm:prSet presAssocID="{FBC86C7E-258D-4502-B4D6-A4DEF32127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F7A0D-B847-4A71-AC74-A6052C01C45B}" type="pres">
      <dgm:prSet presAssocID="{58CDC2C4-3224-44FA-A51B-F3E444A72D53}" presName="sibTrans" presStyleCnt="0"/>
      <dgm:spPr/>
    </dgm:pt>
    <dgm:pt modelId="{A069D9D2-E5BA-4973-8A1A-2EFEB847D099}" type="pres">
      <dgm:prSet presAssocID="{3EC7B58A-7674-4A9F-8504-78FCEE524D3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875D4-77D5-4B58-A5EE-3C750B38B9E9}" type="presOf" srcId="{3EC7B58A-7674-4A9F-8504-78FCEE524D3C}" destId="{A069D9D2-E5BA-4973-8A1A-2EFEB847D099}" srcOrd="0" destOrd="0" presId="urn:microsoft.com/office/officeart/2005/8/layout/default"/>
    <dgm:cxn modelId="{8C1A11AE-7483-49B6-AEF0-6F023EAB6DCA}" srcId="{479ACCC1-82EB-46E4-A76B-AA5038D63EFC}" destId="{38C02DF8-BEBD-467E-990C-79FC898AD3C3}" srcOrd="1" destOrd="0" parTransId="{919F090C-3E23-40A1-AC3C-D794A112C9D9}" sibTransId="{1806CDBC-D1D2-48C4-AC40-AB03842BF779}"/>
    <dgm:cxn modelId="{14BA00AD-9D29-42DB-942C-7A8A3C11C80D}" srcId="{479ACCC1-82EB-46E4-A76B-AA5038D63EFC}" destId="{10DE2AA6-942A-46FF-8526-585AD16A3505}" srcOrd="0" destOrd="0" parTransId="{B3CF4DDB-B6AB-44E8-8269-49EDCBB9C073}" sibTransId="{C02504CB-D352-4433-8BEC-A573378DD187}"/>
    <dgm:cxn modelId="{E5D376FC-6215-4DCB-8349-E021A73DF477}" type="presOf" srcId="{10DE2AA6-942A-46FF-8526-585AD16A3505}" destId="{B54D3254-AE02-40A3-AE54-0DADE881E7D3}" srcOrd="0" destOrd="0" presId="urn:microsoft.com/office/officeart/2005/8/layout/default"/>
    <dgm:cxn modelId="{19120EED-2B14-4D30-BBBC-A66B77573B46}" type="presOf" srcId="{38C02DF8-BEBD-467E-990C-79FC898AD3C3}" destId="{0D9374C0-0D21-442A-AFB1-2FA78F910E27}" srcOrd="0" destOrd="0" presId="urn:microsoft.com/office/officeart/2005/8/layout/default"/>
    <dgm:cxn modelId="{FAE8774D-C36F-4BB4-BCB8-214C5D060632}" srcId="{479ACCC1-82EB-46E4-A76B-AA5038D63EFC}" destId="{3EC7B58A-7674-4A9F-8504-78FCEE524D3C}" srcOrd="3" destOrd="0" parTransId="{53F6B851-5F90-4CCF-A427-035145F1B4F9}" sibTransId="{C0C6400F-D43D-451D-8E55-8D1A959ECCF9}"/>
    <dgm:cxn modelId="{E635DEA2-D80F-4CC4-A331-162A07FCB30C}" type="presOf" srcId="{FBC86C7E-258D-4502-B4D6-A4DEF3212764}" destId="{340DAA5A-DC54-455D-BF47-B0CC2C274DC6}" srcOrd="0" destOrd="0" presId="urn:microsoft.com/office/officeart/2005/8/layout/default"/>
    <dgm:cxn modelId="{9BB20439-F206-45AB-BA3D-DF84FDBE68A8}" srcId="{479ACCC1-82EB-46E4-A76B-AA5038D63EFC}" destId="{FBC86C7E-258D-4502-B4D6-A4DEF3212764}" srcOrd="2" destOrd="0" parTransId="{FF1D4D28-8069-49CB-A3EC-EACC1D009F6B}" sibTransId="{58CDC2C4-3224-44FA-A51B-F3E444A72D53}"/>
    <dgm:cxn modelId="{56F8C9D6-2831-48A5-9FEA-CA33295D2323}" type="presOf" srcId="{479ACCC1-82EB-46E4-A76B-AA5038D63EFC}" destId="{E58E50B5-158A-487A-A428-152806E51B8E}" srcOrd="0" destOrd="0" presId="urn:microsoft.com/office/officeart/2005/8/layout/default"/>
    <dgm:cxn modelId="{C3F5F895-6C62-4045-A748-B7A648AEFFAF}" type="presParOf" srcId="{E58E50B5-158A-487A-A428-152806E51B8E}" destId="{B54D3254-AE02-40A3-AE54-0DADE881E7D3}" srcOrd="0" destOrd="0" presId="urn:microsoft.com/office/officeart/2005/8/layout/default"/>
    <dgm:cxn modelId="{DD36A769-5796-4134-AE73-4DE108E4B5D8}" type="presParOf" srcId="{E58E50B5-158A-487A-A428-152806E51B8E}" destId="{C99C8067-8394-4567-8FB8-2F86262A3F22}" srcOrd="1" destOrd="0" presId="urn:microsoft.com/office/officeart/2005/8/layout/default"/>
    <dgm:cxn modelId="{8647275B-AD25-46F6-BC08-E07AE038D5CB}" type="presParOf" srcId="{E58E50B5-158A-487A-A428-152806E51B8E}" destId="{0D9374C0-0D21-442A-AFB1-2FA78F910E27}" srcOrd="2" destOrd="0" presId="urn:microsoft.com/office/officeart/2005/8/layout/default"/>
    <dgm:cxn modelId="{9B544D98-DCB2-4614-8124-98457D614FCD}" type="presParOf" srcId="{E58E50B5-158A-487A-A428-152806E51B8E}" destId="{2C4FAFB8-D058-4ED8-B923-26222735C5CE}" srcOrd="3" destOrd="0" presId="urn:microsoft.com/office/officeart/2005/8/layout/default"/>
    <dgm:cxn modelId="{5EEFD70C-5FA5-4660-BD9F-FC734BC9A7F0}" type="presParOf" srcId="{E58E50B5-158A-487A-A428-152806E51B8E}" destId="{340DAA5A-DC54-455D-BF47-B0CC2C274DC6}" srcOrd="4" destOrd="0" presId="urn:microsoft.com/office/officeart/2005/8/layout/default"/>
    <dgm:cxn modelId="{4664E7A9-764D-4B52-810E-289F431D2C5E}" type="presParOf" srcId="{E58E50B5-158A-487A-A428-152806E51B8E}" destId="{417F7A0D-B847-4A71-AC74-A6052C01C45B}" srcOrd="5" destOrd="0" presId="urn:microsoft.com/office/officeart/2005/8/layout/default"/>
    <dgm:cxn modelId="{7A547C00-3B72-4BC5-A858-E19529752D08}" type="presParOf" srcId="{E58E50B5-158A-487A-A428-152806E51B8E}" destId="{A069D9D2-E5BA-4973-8A1A-2EFEB847D09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1BD971-5E9E-4925-B547-C341C38075D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8D85F0-CD6C-4D1F-8E6A-E1560DF4B633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kk-KZ" sz="2800" b="1" dirty="0" smtClean="0">
              <a:solidFill>
                <a:srgbClr val="002060"/>
              </a:solidFill>
            </a:rPr>
            <a:t>Терминдер</a:t>
          </a:r>
          <a:endParaRPr lang="ru-RU" sz="2800" b="1" dirty="0">
            <a:solidFill>
              <a:srgbClr val="002060"/>
            </a:solidFill>
          </a:endParaRPr>
        </a:p>
      </dgm:t>
    </dgm:pt>
    <dgm:pt modelId="{DA7137C9-8E7A-4B6B-BD0C-130D8D064098}" type="parTrans" cxnId="{B65DDB7B-9B45-4335-891D-9A5ADF950338}">
      <dgm:prSet/>
      <dgm:spPr/>
      <dgm:t>
        <a:bodyPr/>
        <a:lstStyle/>
        <a:p>
          <a:endParaRPr lang="ru-RU"/>
        </a:p>
      </dgm:t>
    </dgm:pt>
    <dgm:pt modelId="{0F597F94-E4DF-414D-90B1-27498122E98B}" type="sibTrans" cxnId="{B65DDB7B-9B45-4335-891D-9A5ADF950338}">
      <dgm:prSet/>
      <dgm:spPr/>
      <dgm:t>
        <a:bodyPr/>
        <a:lstStyle/>
        <a:p>
          <a:endParaRPr lang="ru-RU"/>
        </a:p>
      </dgm:t>
    </dgm:pt>
    <dgm:pt modelId="{C3BF6FD8-DE04-4D8D-9963-45B6E8EE9C22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kk-KZ" sz="3200" b="1" dirty="0" smtClean="0">
              <a:solidFill>
                <a:srgbClr val="002060"/>
              </a:solidFill>
            </a:rPr>
            <a:t>Кабыл алынган сөздөр</a:t>
          </a:r>
          <a:endParaRPr lang="ru-RU" sz="3200" b="1" dirty="0">
            <a:solidFill>
              <a:srgbClr val="002060"/>
            </a:solidFill>
          </a:endParaRPr>
        </a:p>
      </dgm:t>
    </dgm:pt>
    <dgm:pt modelId="{3E7177ED-AA45-4674-B3A8-7233CA823CFE}" type="parTrans" cxnId="{19E34120-EAFF-4A3D-AAED-933DBA0914A5}">
      <dgm:prSet/>
      <dgm:spPr/>
      <dgm:t>
        <a:bodyPr/>
        <a:lstStyle/>
        <a:p>
          <a:endParaRPr lang="ru-RU"/>
        </a:p>
      </dgm:t>
    </dgm:pt>
    <dgm:pt modelId="{BEA17D0C-7C23-423A-B2C0-C391E89C97DD}" type="sibTrans" cxnId="{19E34120-EAFF-4A3D-AAED-933DBA0914A5}">
      <dgm:prSet/>
      <dgm:spPr/>
      <dgm:t>
        <a:bodyPr/>
        <a:lstStyle/>
        <a:p>
          <a:endParaRPr lang="ru-RU"/>
        </a:p>
      </dgm:t>
    </dgm:pt>
    <dgm:pt modelId="{28E1692C-C341-49D0-A8A9-457950115E8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3200" dirty="0" smtClean="0">
              <a:solidFill>
                <a:srgbClr val="002060"/>
              </a:solidFill>
            </a:rPr>
            <a:t>Орус тили аркылуу</a:t>
          </a:r>
          <a:endParaRPr lang="ru-RU" sz="3200" dirty="0">
            <a:solidFill>
              <a:srgbClr val="002060"/>
            </a:solidFill>
          </a:endParaRPr>
        </a:p>
      </dgm:t>
    </dgm:pt>
    <dgm:pt modelId="{DC18648C-9C12-449F-AA82-EC8E2125FF0E}" type="parTrans" cxnId="{59652A60-BCE2-40A7-87AF-0624ACC01464}">
      <dgm:prSet/>
      <dgm:spPr/>
      <dgm:t>
        <a:bodyPr/>
        <a:lstStyle/>
        <a:p>
          <a:endParaRPr lang="ru-RU"/>
        </a:p>
      </dgm:t>
    </dgm:pt>
    <dgm:pt modelId="{EEA97081-2551-4D49-9073-ED2177CD4991}" type="sibTrans" cxnId="{59652A60-BCE2-40A7-87AF-0624ACC01464}">
      <dgm:prSet/>
      <dgm:spPr/>
      <dgm:t>
        <a:bodyPr/>
        <a:lstStyle/>
        <a:p>
          <a:endParaRPr lang="ru-RU"/>
        </a:p>
      </dgm:t>
    </dgm:pt>
    <dgm:pt modelId="{F663D62B-FB41-49F4-8B94-E5FF6286F92B}">
      <dgm:prSet phldrT="[Текст]" custT="1"/>
      <dgm:spPr/>
      <dgm:t>
        <a:bodyPr/>
        <a:lstStyle/>
        <a:p>
          <a:r>
            <a:rPr lang="kk-KZ" sz="3200" dirty="0" smtClean="0">
              <a:solidFill>
                <a:srgbClr val="002060"/>
              </a:solidFill>
            </a:rPr>
            <a:t>Башка тилдер аркылуу</a:t>
          </a:r>
          <a:endParaRPr lang="ru-RU" sz="3200" dirty="0">
            <a:solidFill>
              <a:srgbClr val="002060"/>
            </a:solidFill>
          </a:endParaRPr>
        </a:p>
      </dgm:t>
    </dgm:pt>
    <dgm:pt modelId="{621056F4-3F70-4100-8942-43BFA07B59BA}" type="parTrans" cxnId="{3E7965A1-0F18-4203-83C5-55098C8BC408}">
      <dgm:prSet/>
      <dgm:spPr/>
      <dgm:t>
        <a:bodyPr/>
        <a:lstStyle/>
        <a:p>
          <a:endParaRPr lang="ru-RU"/>
        </a:p>
      </dgm:t>
    </dgm:pt>
    <dgm:pt modelId="{37E2448E-DA4B-4C82-8E02-C3E33CDE1F6F}" type="sibTrans" cxnId="{3E7965A1-0F18-4203-83C5-55098C8BC408}">
      <dgm:prSet/>
      <dgm:spPr/>
      <dgm:t>
        <a:bodyPr/>
        <a:lstStyle/>
        <a:p>
          <a:endParaRPr lang="ru-RU"/>
        </a:p>
      </dgm:t>
    </dgm:pt>
    <dgm:pt modelId="{16CDD1E1-3B13-43A9-951A-AF7F4748968C}" type="pres">
      <dgm:prSet presAssocID="{F31BD971-5E9E-4925-B547-C341C38075D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C823EC-217D-44EA-BE5B-70F871C94B5C}" type="pres">
      <dgm:prSet presAssocID="{338D85F0-CD6C-4D1F-8E6A-E1560DF4B63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3A7B4D-8800-4B36-B5AA-650F071D3BF8}" type="pres">
      <dgm:prSet presAssocID="{0F597F94-E4DF-414D-90B1-27498122E98B}" presName="sibTrans" presStyleCnt="0"/>
      <dgm:spPr/>
    </dgm:pt>
    <dgm:pt modelId="{8D18B1E1-25E3-4CAB-991B-07603591B226}" type="pres">
      <dgm:prSet presAssocID="{C3BF6FD8-DE04-4D8D-9963-45B6E8EE9C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BC746-1627-4EE1-A91B-A477AC5CFC41}" type="pres">
      <dgm:prSet presAssocID="{BEA17D0C-7C23-423A-B2C0-C391E89C97DD}" presName="sibTrans" presStyleCnt="0"/>
      <dgm:spPr/>
    </dgm:pt>
    <dgm:pt modelId="{C779FD41-0EBE-43E1-B79C-3379311BC4FC}" type="pres">
      <dgm:prSet presAssocID="{28E1692C-C341-49D0-A8A9-457950115E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2272-06BD-4D87-9CF9-2C3DDE464AE0}" type="pres">
      <dgm:prSet presAssocID="{EEA97081-2551-4D49-9073-ED2177CD4991}" presName="sibTrans" presStyleCnt="0"/>
      <dgm:spPr/>
    </dgm:pt>
    <dgm:pt modelId="{FC7F6F9F-4B0A-4B79-B4FE-C73632F67E61}" type="pres">
      <dgm:prSet presAssocID="{F663D62B-FB41-49F4-8B94-E5FF6286F9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ECB5C8-561A-49A6-85EE-DDB9070638DF}" type="presOf" srcId="{F663D62B-FB41-49F4-8B94-E5FF6286F92B}" destId="{FC7F6F9F-4B0A-4B79-B4FE-C73632F67E61}" srcOrd="0" destOrd="0" presId="urn:microsoft.com/office/officeart/2005/8/layout/default"/>
    <dgm:cxn modelId="{59652A60-BCE2-40A7-87AF-0624ACC01464}" srcId="{F31BD971-5E9E-4925-B547-C341C38075D9}" destId="{28E1692C-C341-49D0-A8A9-457950115E81}" srcOrd="2" destOrd="0" parTransId="{DC18648C-9C12-449F-AA82-EC8E2125FF0E}" sibTransId="{EEA97081-2551-4D49-9073-ED2177CD4991}"/>
    <dgm:cxn modelId="{19E34120-EAFF-4A3D-AAED-933DBA0914A5}" srcId="{F31BD971-5E9E-4925-B547-C341C38075D9}" destId="{C3BF6FD8-DE04-4D8D-9963-45B6E8EE9C22}" srcOrd="1" destOrd="0" parTransId="{3E7177ED-AA45-4674-B3A8-7233CA823CFE}" sibTransId="{BEA17D0C-7C23-423A-B2C0-C391E89C97DD}"/>
    <dgm:cxn modelId="{22B29FE7-A87A-4E47-8BA0-807792F7E11E}" type="presOf" srcId="{C3BF6FD8-DE04-4D8D-9963-45B6E8EE9C22}" destId="{8D18B1E1-25E3-4CAB-991B-07603591B226}" srcOrd="0" destOrd="0" presId="urn:microsoft.com/office/officeart/2005/8/layout/default"/>
    <dgm:cxn modelId="{F41923AF-15C2-4AE0-BD30-AD2DAF5BA2FC}" type="presOf" srcId="{338D85F0-CD6C-4D1F-8E6A-E1560DF4B633}" destId="{E1C823EC-217D-44EA-BE5B-70F871C94B5C}" srcOrd="0" destOrd="0" presId="urn:microsoft.com/office/officeart/2005/8/layout/default"/>
    <dgm:cxn modelId="{B65DDB7B-9B45-4335-891D-9A5ADF950338}" srcId="{F31BD971-5E9E-4925-B547-C341C38075D9}" destId="{338D85F0-CD6C-4D1F-8E6A-E1560DF4B633}" srcOrd="0" destOrd="0" parTransId="{DA7137C9-8E7A-4B6B-BD0C-130D8D064098}" sibTransId="{0F597F94-E4DF-414D-90B1-27498122E98B}"/>
    <dgm:cxn modelId="{0A5CA7F1-9594-4BE0-BAF7-F73828508F2E}" type="presOf" srcId="{28E1692C-C341-49D0-A8A9-457950115E81}" destId="{C779FD41-0EBE-43E1-B79C-3379311BC4FC}" srcOrd="0" destOrd="0" presId="urn:microsoft.com/office/officeart/2005/8/layout/default"/>
    <dgm:cxn modelId="{3E7965A1-0F18-4203-83C5-55098C8BC408}" srcId="{F31BD971-5E9E-4925-B547-C341C38075D9}" destId="{F663D62B-FB41-49F4-8B94-E5FF6286F92B}" srcOrd="3" destOrd="0" parTransId="{621056F4-3F70-4100-8942-43BFA07B59BA}" sibTransId="{37E2448E-DA4B-4C82-8E02-C3E33CDE1F6F}"/>
    <dgm:cxn modelId="{149FC0CB-99BE-44A7-B47C-F465328B7789}" type="presOf" srcId="{F31BD971-5E9E-4925-B547-C341C38075D9}" destId="{16CDD1E1-3B13-43A9-951A-AF7F4748968C}" srcOrd="0" destOrd="0" presId="urn:microsoft.com/office/officeart/2005/8/layout/default"/>
    <dgm:cxn modelId="{389A26E8-7B51-46FE-8335-686663EBF452}" type="presParOf" srcId="{16CDD1E1-3B13-43A9-951A-AF7F4748968C}" destId="{E1C823EC-217D-44EA-BE5B-70F871C94B5C}" srcOrd="0" destOrd="0" presId="urn:microsoft.com/office/officeart/2005/8/layout/default"/>
    <dgm:cxn modelId="{79F154B3-A347-482D-8467-490DBFA478E7}" type="presParOf" srcId="{16CDD1E1-3B13-43A9-951A-AF7F4748968C}" destId="{9C3A7B4D-8800-4B36-B5AA-650F071D3BF8}" srcOrd="1" destOrd="0" presId="urn:microsoft.com/office/officeart/2005/8/layout/default"/>
    <dgm:cxn modelId="{C08BB65C-6FAE-4F33-900E-BC4B16B439C6}" type="presParOf" srcId="{16CDD1E1-3B13-43A9-951A-AF7F4748968C}" destId="{8D18B1E1-25E3-4CAB-991B-07603591B226}" srcOrd="2" destOrd="0" presId="urn:microsoft.com/office/officeart/2005/8/layout/default"/>
    <dgm:cxn modelId="{C7D20B6A-60C2-4C84-B92B-BD0982D8FB6E}" type="presParOf" srcId="{16CDD1E1-3B13-43A9-951A-AF7F4748968C}" destId="{3B0BC746-1627-4EE1-A91B-A477AC5CFC41}" srcOrd="3" destOrd="0" presId="urn:microsoft.com/office/officeart/2005/8/layout/default"/>
    <dgm:cxn modelId="{95796AE3-A0E4-450F-9B45-07F713E7701D}" type="presParOf" srcId="{16CDD1E1-3B13-43A9-951A-AF7F4748968C}" destId="{C779FD41-0EBE-43E1-B79C-3379311BC4FC}" srcOrd="4" destOrd="0" presId="urn:microsoft.com/office/officeart/2005/8/layout/default"/>
    <dgm:cxn modelId="{01D6B615-3965-4D49-8976-C77055D7B04C}" type="presParOf" srcId="{16CDD1E1-3B13-43A9-951A-AF7F4748968C}" destId="{27C62272-06BD-4D87-9CF9-2C3DDE464AE0}" srcOrd="5" destOrd="0" presId="urn:microsoft.com/office/officeart/2005/8/layout/default"/>
    <dgm:cxn modelId="{696240E2-FC92-4A3C-9EA8-A4727D9B9C24}" type="presParOf" srcId="{16CDD1E1-3B13-43A9-951A-AF7F4748968C}" destId="{FC7F6F9F-4B0A-4B79-B4FE-C73632F67E61}" srcOrd="6" destOrd="0" presId="urn:microsoft.com/office/officeart/2005/8/layout/default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F309C-5ED8-4B0A-B545-7301EA1DF0CE}">
      <dsp:nvSpPr>
        <dsp:cNvPr id="0" name=""/>
        <dsp:cNvSpPr/>
      </dsp:nvSpPr>
      <dsp:spPr>
        <a:xfrm>
          <a:off x="-4073475" y="-625223"/>
          <a:ext cx="4854072" cy="4854072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C45F0-EBF6-435E-8B76-04B3A43BF1C5}">
      <dsp:nvSpPr>
        <dsp:cNvPr id="0" name=""/>
        <dsp:cNvSpPr/>
      </dsp:nvSpPr>
      <dsp:spPr>
        <a:xfrm>
          <a:off x="501997" y="360362"/>
          <a:ext cx="5646099" cy="7207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07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</a:rPr>
            <a:t>Анткени,ден соолугум жакшы.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</a:rPr>
            <a:t>Анткени,төбөмдө жаркырап күн тийип турат.</a:t>
          </a:r>
          <a:endParaRPr lang="ru-RU" sz="2400" b="1" kern="1200" dirty="0">
            <a:solidFill>
              <a:srgbClr val="002060"/>
            </a:solidFill>
          </a:endParaRPr>
        </a:p>
      </dsp:txBody>
      <dsp:txXfrm>
        <a:off x="501997" y="360362"/>
        <a:ext cx="5646099" cy="720725"/>
      </dsp:txXfrm>
    </dsp:sp>
    <dsp:sp modelId="{3F923DF1-1699-4B62-BC77-D46FF0D632F2}">
      <dsp:nvSpPr>
        <dsp:cNvPr id="0" name=""/>
        <dsp:cNvSpPr/>
      </dsp:nvSpPr>
      <dsp:spPr>
        <a:xfrm>
          <a:off x="51544" y="270271"/>
          <a:ext cx="900906" cy="90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A01A1-A139-42B9-BDB5-028BC857F811}">
      <dsp:nvSpPr>
        <dsp:cNvPr id="0" name=""/>
        <dsp:cNvSpPr/>
      </dsp:nvSpPr>
      <dsp:spPr>
        <a:xfrm>
          <a:off x="763981" y="1441449"/>
          <a:ext cx="5384116" cy="720725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0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Анткени, быйыл кар жок.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763981" y="1441449"/>
        <a:ext cx="5384116" cy="720725"/>
      </dsp:txXfrm>
    </dsp:sp>
    <dsp:sp modelId="{28A208C6-184F-47D6-816D-F33EC75A88C9}">
      <dsp:nvSpPr>
        <dsp:cNvPr id="0" name=""/>
        <dsp:cNvSpPr/>
      </dsp:nvSpPr>
      <dsp:spPr>
        <a:xfrm>
          <a:off x="313528" y="1351359"/>
          <a:ext cx="900906" cy="90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4D4069-B8B4-4E91-8A8B-3F0EFB478DE2}">
      <dsp:nvSpPr>
        <dsp:cNvPr id="0" name=""/>
        <dsp:cNvSpPr/>
      </dsp:nvSpPr>
      <dsp:spPr>
        <a:xfrm>
          <a:off x="549913" y="2545449"/>
          <a:ext cx="5646099" cy="72072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07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Анткени... .   Анткени ... 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549913" y="2545449"/>
        <a:ext cx="5646099" cy="720725"/>
      </dsp:txXfrm>
    </dsp:sp>
    <dsp:sp modelId="{C6C53D9B-AEAD-44AB-B7BB-FCB21D8DF4DF}">
      <dsp:nvSpPr>
        <dsp:cNvPr id="0" name=""/>
        <dsp:cNvSpPr/>
      </dsp:nvSpPr>
      <dsp:spPr>
        <a:xfrm>
          <a:off x="51544" y="2432446"/>
          <a:ext cx="900906" cy="90090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FFB9D-96E3-4D24-A08E-49AFD7F74C0B}">
      <dsp:nvSpPr>
        <dsp:cNvPr id="0" name=""/>
        <dsp:cNvSpPr/>
      </dsp:nvSpPr>
      <dsp:spPr>
        <a:xfrm>
          <a:off x="702308" y="0"/>
          <a:ext cx="3603625" cy="36036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3748A-718E-489C-AD8A-0243C332DC5B}">
      <dsp:nvSpPr>
        <dsp:cNvPr id="0" name=""/>
        <dsp:cNvSpPr/>
      </dsp:nvSpPr>
      <dsp:spPr>
        <a:xfrm>
          <a:off x="2504120" y="361615"/>
          <a:ext cx="2342356" cy="942053"/>
        </a:xfrm>
        <a:prstGeom prst="roundRect">
          <a:avLst/>
        </a:prstGeom>
        <a:solidFill>
          <a:schemeClr val="tx2">
            <a:lumMod val="60000"/>
            <a:lumOff val="40000"/>
            <a:alpha val="9000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</a:rPr>
            <a:t>Кыргыз тили: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kern="1200" dirty="0" smtClean="0">
              <a:solidFill>
                <a:srgbClr val="002060"/>
              </a:solidFill>
            </a:rPr>
            <a:t>Синтаксис, морфология ж.б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2550107" y="407602"/>
        <a:ext cx="2250382" cy="850079"/>
      </dsp:txXfrm>
    </dsp:sp>
    <dsp:sp modelId="{573AFE92-14C7-4F35-AD35-F0E7CA6D568D}">
      <dsp:nvSpPr>
        <dsp:cNvPr id="0" name=""/>
        <dsp:cNvSpPr/>
      </dsp:nvSpPr>
      <dsp:spPr>
        <a:xfrm>
          <a:off x="1881522" y="1384170"/>
          <a:ext cx="3587552" cy="644007"/>
        </a:xfrm>
        <a:prstGeom prst="roundRect">
          <a:avLst/>
        </a:prstGeom>
        <a:solidFill>
          <a:srgbClr val="92D05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/>
            <a:t>География: климат, рельеф ж.б.</a:t>
          </a:r>
          <a:endParaRPr lang="ru-RU" sz="3200" kern="1200" dirty="0"/>
        </a:p>
      </dsp:txBody>
      <dsp:txXfrm>
        <a:off x="1912960" y="1415608"/>
        <a:ext cx="3524676" cy="581131"/>
      </dsp:txXfrm>
    </dsp:sp>
    <dsp:sp modelId="{CD3F0570-C463-4316-A19A-472743EC6EED}">
      <dsp:nvSpPr>
        <dsp:cNvPr id="0" name=""/>
        <dsp:cNvSpPr/>
      </dsp:nvSpPr>
      <dsp:spPr>
        <a:xfrm>
          <a:off x="1856892" y="2108678"/>
          <a:ext cx="3636812" cy="1052829"/>
        </a:xfrm>
        <a:prstGeom prst="roundRect">
          <a:avLst/>
        </a:prstGeom>
        <a:solidFill>
          <a:srgbClr val="00B0F0">
            <a:alpha val="90000"/>
          </a:srgb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2060"/>
              </a:solidFill>
            </a:rPr>
            <a:t>Медицина: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2060"/>
              </a:solidFill>
            </a:rPr>
            <a:t>хирургия, стоматология ж.б.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1908287" y="2160073"/>
        <a:ext cx="3534022" cy="9500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77B5D-7BF2-4957-A595-C10BB017A75F}">
      <dsp:nvSpPr>
        <dsp:cNvPr id="0" name=""/>
        <dsp:cNvSpPr/>
      </dsp:nvSpPr>
      <dsp:spPr>
        <a:xfrm>
          <a:off x="439136" y="2018"/>
          <a:ext cx="2532257" cy="1519354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Төл сөздөр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439136" y="2018"/>
        <a:ext cx="2532257" cy="1519354"/>
      </dsp:txXfrm>
    </dsp:sp>
    <dsp:sp modelId="{370AEC6A-41D5-4C62-9E66-027B19A2C52A}">
      <dsp:nvSpPr>
        <dsp:cNvPr id="0" name=""/>
        <dsp:cNvSpPr/>
      </dsp:nvSpPr>
      <dsp:spPr>
        <a:xfrm>
          <a:off x="3224619" y="2018"/>
          <a:ext cx="2532257" cy="1519354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Орус тилинен кирген сөздөр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224619" y="2018"/>
        <a:ext cx="2532257" cy="1519354"/>
      </dsp:txXfrm>
    </dsp:sp>
    <dsp:sp modelId="{94008CA0-7BCB-487D-9B14-A07CA544D4C7}">
      <dsp:nvSpPr>
        <dsp:cNvPr id="0" name=""/>
        <dsp:cNvSpPr/>
      </dsp:nvSpPr>
      <dsp:spPr>
        <a:xfrm>
          <a:off x="363396" y="1774598"/>
          <a:ext cx="2683736" cy="18270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Иран тилинен кирген сөздөр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63396" y="1774598"/>
        <a:ext cx="2683736" cy="1827008"/>
      </dsp:txXfrm>
    </dsp:sp>
    <dsp:sp modelId="{9776D6BF-0DC5-492B-AF33-242EF858AED2}">
      <dsp:nvSpPr>
        <dsp:cNvPr id="0" name=""/>
        <dsp:cNvSpPr/>
      </dsp:nvSpPr>
      <dsp:spPr>
        <a:xfrm>
          <a:off x="3300359" y="1800115"/>
          <a:ext cx="2532257" cy="1775973"/>
        </a:xfrm>
        <a:prstGeom prst="rect">
          <a:avLst/>
        </a:prstGeom>
        <a:solidFill>
          <a:srgbClr val="7030A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Араб тилинен кирген сөздөр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300359" y="1800115"/>
        <a:ext cx="2532257" cy="17759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92C8D-31B5-4951-9F42-5BB8AE15746C}">
      <dsp:nvSpPr>
        <dsp:cNvPr id="0" name=""/>
        <dsp:cNvSpPr/>
      </dsp:nvSpPr>
      <dsp:spPr>
        <a:xfrm>
          <a:off x="-4073475" y="-625223"/>
          <a:ext cx="4854072" cy="4854072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B88D65-C19F-4668-82C2-F9D1B9E71960}">
      <dsp:nvSpPr>
        <dsp:cNvPr id="0" name=""/>
        <dsp:cNvSpPr/>
      </dsp:nvSpPr>
      <dsp:spPr>
        <a:xfrm>
          <a:off x="501997" y="360362"/>
          <a:ext cx="5646099" cy="720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0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solidFill>
                <a:srgbClr val="002060"/>
              </a:solidFill>
            </a:rPr>
            <a:t>Илимий стиль боюнча маалыматтарды кеңейттик;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501997" y="360362"/>
        <a:ext cx="5646099" cy="720725"/>
      </dsp:txXfrm>
    </dsp:sp>
    <dsp:sp modelId="{E24524C8-8884-4CD8-A04B-39A95A4D3767}">
      <dsp:nvSpPr>
        <dsp:cNvPr id="0" name=""/>
        <dsp:cNvSpPr/>
      </dsp:nvSpPr>
      <dsp:spPr>
        <a:xfrm>
          <a:off x="51544" y="270271"/>
          <a:ext cx="900906" cy="9009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8DE14-2C94-4A8D-BC2C-B88651C75058}">
      <dsp:nvSpPr>
        <dsp:cNvPr id="0" name=""/>
        <dsp:cNvSpPr/>
      </dsp:nvSpPr>
      <dsp:spPr>
        <a:xfrm>
          <a:off x="763981" y="1441449"/>
          <a:ext cx="5384116" cy="72072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0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solidFill>
                <a:srgbClr val="002060"/>
              </a:solidFill>
            </a:rPr>
            <a:t>Тексттен илимий стилди уюштуруучу тил каражаттарын таба алдык;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763981" y="1441449"/>
        <a:ext cx="5384116" cy="720725"/>
      </dsp:txXfrm>
    </dsp:sp>
    <dsp:sp modelId="{F2919D65-16C9-47C5-B162-DFB5298AC36A}">
      <dsp:nvSpPr>
        <dsp:cNvPr id="0" name=""/>
        <dsp:cNvSpPr/>
      </dsp:nvSpPr>
      <dsp:spPr>
        <a:xfrm>
          <a:off x="296717" y="1341449"/>
          <a:ext cx="900906" cy="9009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BA06D-5951-4B59-BC85-AC1C2EE1CF65}">
      <dsp:nvSpPr>
        <dsp:cNvPr id="0" name=""/>
        <dsp:cNvSpPr/>
      </dsp:nvSpPr>
      <dsp:spPr>
        <a:xfrm>
          <a:off x="501997" y="2522537"/>
          <a:ext cx="5646099" cy="720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075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b="1" kern="1200" dirty="0" smtClean="0">
              <a:solidFill>
                <a:srgbClr val="002060"/>
              </a:solidFill>
            </a:rPr>
            <a:t>Кыргыз тилинде туура жана так пикир алып илимийлүүлүккө ой жүгүртүүгө багыт алды.</a:t>
          </a:r>
          <a:endParaRPr lang="ru-RU" sz="1700" kern="1200" dirty="0"/>
        </a:p>
      </dsp:txBody>
      <dsp:txXfrm>
        <a:off x="501997" y="2522537"/>
        <a:ext cx="5646099" cy="720725"/>
      </dsp:txXfrm>
    </dsp:sp>
    <dsp:sp modelId="{A230BB62-95C1-48E4-BAE6-F56F5040223A}">
      <dsp:nvSpPr>
        <dsp:cNvPr id="0" name=""/>
        <dsp:cNvSpPr/>
      </dsp:nvSpPr>
      <dsp:spPr>
        <a:xfrm>
          <a:off x="51544" y="2432446"/>
          <a:ext cx="900906" cy="90090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35773-04C8-497B-B9F3-1430D33A92E2}">
      <dsp:nvSpPr>
        <dsp:cNvPr id="0" name=""/>
        <dsp:cNvSpPr/>
      </dsp:nvSpPr>
      <dsp:spPr>
        <a:xfrm rot="10800000">
          <a:off x="-1" y="0"/>
          <a:ext cx="7848875" cy="102581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Илимий стиль жөнүндөгү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маалыматтарын кеңейтишет;</a:t>
          </a:r>
          <a:endParaRPr lang="ru-RU" sz="2800" b="1" kern="1200" dirty="0">
            <a:solidFill>
              <a:srgbClr val="002060"/>
            </a:solidFill>
          </a:endParaRPr>
        </a:p>
      </dsp:txBody>
      <dsp:txXfrm rot="10800000">
        <a:off x="256452" y="0"/>
        <a:ext cx="7592422" cy="1025814"/>
      </dsp:txXfrm>
    </dsp:sp>
    <dsp:sp modelId="{7C79DEF2-662C-4ED4-91B9-3DCB7BB3D69F}">
      <dsp:nvSpPr>
        <dsp:cNvPr id="0" name=""/>
        <dsp:cNvSpPr/>
      </dsp:nvSpPr>
      <dsp:spPr>
        <a:xfrm>
          <a:off x="801778" y="1384"/>
          <a:ext cx="1025814" cy="1025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A496E-592C-46C3-BC81-026A63E75EE8}">
      <dsp:nvSpPr>
        <dsp:cNvPr id="0" name=""/>
        <dsp:cNvSpPr/>
      </dsp:nvSpPr>
      <dsp:spPr>
        <a:xfrm rot="10800000">
          <a:off x="-1" y="1257081"/>
          <a:ext cx="7848875" cy="1949499"/>
        </a:xfrm>
        <a:prstGeom prst="homePlate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Тексттен илимий стилди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уюштуруучу тил каражаттарын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 таба алышат;</a:t>
          </a:r>
          <a:endParaRPr lang="ru-RU" sz="2800" b="1" kern="1200" dirty="0">
            <a:solidFill>
              <a:srgbClr val="002060"/>
            </a:solidFill>
          </a:endParaRPr>
        </a:p>
      </dsp:txBody>
      <dsp:txXfrm rot="10800000">
        <a:off x="487374" y="1257081"/>
        <a:ext cx="7361500" cy="1949499"/>
      </dsp:txXfrm>
    </dsp:sp>
    <dsp:sp modelId="{596660BA-A274-4766-AF62-02E2A658E003}">
      <dsp:nvSpPr>
        <dsp:cNvPr id="0" name=""/>
        <dsp:cNvSpPr/>
      </dsp:nvSpPr>
      <dsp:spPr>
        <a:xfrm>
          <a:off x="801778" y="1795254"/>
          <a:ext cx="1025814" cy="102581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7393A-4D34-40E7-B99F-2E689A0407E2}">
      <dsp:nvSpPr>
        <dsp:cNvPr id="0" name=""/>
        <dsp:cNvSpPr/>
      </dsp:nvSpPr>
      <dsp:spPr>
        <a:xfrm rot="10800000">
          <a:off x="318309" y="3589124"/>
          <a:ext cx="7212252" cy="1842958"/>
        </a:xfrm>
        <a:prstGeom prst="homePlate">
          <a:avLst/>
        </a:prstGeom>
        <a:solidFill>
          <a:schemeClr val="accent6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356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 Кыргыз тилинде туура жана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так пикир алып, илимийлүүлүккө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багыт алышат.</a:t>
          </a:r>
          <a:endParaRPr lang="ru-RU" sz="2800" b="1" kern="1200" dirty="0">
            <a:solidFill>
              <a:srgbClr val="002060"/>
            </a:solidFill>
          </a:endParaRPr>
        </a:p>
      </dsp:txBody>
      <dsp:txXfrm rot="10800000">
        <a:off x="779048" y="3589124"/>
        <a:ext cx="6751513" cy="1842958"/>
      </dsp:txXfrm>
    </dsp:sp>
    <dsp:sp modelId="{C32C3BCC-8D28-44D6-B90F-F245E4949C69}">
      <dsp:nvSpPr>
        <dsp:cNvPr id="0" name=""/>
        <dsp:cNvSpPr/>
      </dsp:nvSpPr>
      <dsp:spPr>
        <a:xfrm>
          <a:off x="660513" y="4006508"/>
          <a:ext cx="1025814" cy="102581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889F4-AC63-449E-A211-205400E6AE29}">
      <dsp:nvSpPr>
        <dsp:cNvPr id="0" name=""/>
        <dsp:cNvSpPr/>
      </dsp:nvSpPr>
      <dsp:spPr>
        <a:xfrm>
          <a:off x="0" y="622194"/>
          <a:ext cx="6196013" cy="2359235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BA1F7-FA39-44C1-B5C8-7221C364FCFE}">
      <dsp:nvSpPr>
        <dsp:cNvPr id="0" name=""/>
        <dsp:cNvSpPr/>
      </dsp:nvSpPr>
      <dsp:spPr>
        <a:xfrm>
          <a:off x="4083378" y="1212003"/>
          <a:ext cx="1493033" cy="11796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083378" y="1212003"/>
        <a:ext cx="1493033" cy="1179617"/>
      </dsp:txXfrm>
    </dsp:sp>
    <dsp:sp modelId="{68F87B88-634A-4262-8003-850272DDE79A}">
      <dsp:nvSpPr>
        <dsp:cNvPr id="0" name=""/>
        <dsp:cNvSpPr/>
      </dsp:nvSpPr>
      <dsp:spPr>
        <a:xfrm>
          <a:off x="2291738" y="1212003"/>
          <a:ext cx="1493033" cy="11796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Көркөм стилде түзүлгөн тексттерге мисал келтир?</a:t>
          </a:r>
          <a:endParaRPr lang="ru-RU" sz="1600" kern="1200" dirty="0"/>
        </a:p>
      </dsp:txBody>
      <dsp:txXfrm>
        <a:off x="2291738" y="1212003"/>
        <a:ext cx="1493033" cy="1179617"/>
      </dsp:txXfrm>
    </dsp:sp>
    <dsp:sp modelId="{F8ACA844-BE4F-4950-A80F-3D053A8BCF8B}">
      <dsp:nvSpPr>
        <dsp:cNvPr id="0" name=""/>
        <dsp:cNvSpPr/>
      </dsp:nvSpPr>
      <dsp:spPr>
        <a:xfrm>
          <a:off x="500098" y="1212003"/>
          <a:ext cx="1493033" cy="1179617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dirty="0" smtClean="0"/>
            <a:t>Стиль деген эмне?</a:t>
          </a:r>
          <a:endParaRPr lang="ru-RU" sz="1600" kern="1200" dirty="0"/>
        </a:p>
      </dsp:txBody>
      <dsp:txXfrm>
        <a:off x="500098" y="1212003"/>
        <a:ext cx="1493033" cy="11796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1063D-13EA-4993-9A66-BC09AA9A48A3}">
      <dsp:nvSpPr>
        <dsp:cNvPr id="0" name=""/>
        <dsp:cNvSpPr/>
      </dsp:nvSpPr>
      <dsp:spPr>
        <a:xfrm>
          <a:off x="-308608" y="-160217"/>
          <a:ext cx="6995160" cy="166338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b="1" kern="1200" dirty="0" smtClean="0">
              <a:solidFill>
                <a:srgbClr val="002060"/>
              </a:solidFill>
            </a:rPr>
            <a:t>Илимий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4800" b="1" kern="1200" dirty="0" smtClean="0">
              <a:solidFill>
                <a:srgbClr val="002060"/>
              </a:solidFill>
            </a:rPr>
            <a:t>СТИЛЬ</a:t>
          </a:r>
          <a:endParaRPr lang="ru-RU" sz="4800" b="1" kern="1200" dirty="0">
            <a:solidFill>
              <a:srgbClr val="002060"/>
            </a:solidFill>
          </a:endParaRPr>
        </a:p>
      </dsp:txBody>
      <dsp:txXfrm>
        <a:off x="-259889" y="-111498"/>
        <a:ext cx="5200237" cy="1565946"/>
      </dsp:txXfrm>
    </dsp:sp>
    <dsp:sp modelId="{12C49A37-FD7A-4EF1-BF9E-1AB688B0C8FF}">
      <dsp:nvSpPr>
        <dsp:cNvPr id="0" name=""/>
        <dsp:cNvSpPr/>
      </dsp:nvSpPr>
      <dsp:spPr>
        <a:xfrm>
          <a:off x="71999" y="1512169"/>
          <a:ext cx="7468382" cy="21998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b="1" kern="1200" dirty="0" smtClean="0">
              <a:solidFill>
                <a:srgbClr val="002060"/>
              </a:solidFill>
            </a:rPr>
            <a:t>Илим менен техника тармагында жазылган чыгармалардын стили.</a:t>
          </a:r>
          <a:endParaRPr lang="ru-RU" sz="3600" b="1" kern="1200" dirty="0">
            <a:solidFill>
              <a:srgbClr val="002060"/>
            </a:solidFill>
          </a:endParaRPr>
        </a:p>
      </dsp:txBody>
      <dsp:txXfrm>
        <a:off x="136430" y="1576600"/>
        <a:ext cx="5526202" cy="2070981"/>
      </dsp:txXfrm>
    </dsp:sp>
    <dsp:sp modelId="{7AC5D027-34FE-4EA3-A784-2E60C5DD20F4}">
      <dsp:nvSpPr>
        <dsp:cNvPr id="0" name=""/>
        <dsp:cNvSpPr/>
      </dsp:nvSpPr>
      <dsp:spPr>
        <a:xfrm>
          <a:off x="308613" y="3400579"/>
          <a:ext cx="8229595" cy="2304253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М: Монографиялар,энциклопедиялар,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окуу китептери, илимий макалалар,рефераттар,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диссертациялык эмгектер, докладдар.кирет.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376102" y="3468068"/>
        <a:ext cx="6096477" cy="2169275"/>
      </dsp:txXfrm>
    </dsp:sp>
    <dsp:sp modelId="{7485A186-AD2F-483D-864D-7951E154B9AA}">
      <dsp:nvSpPr>
        <dsp:cNvPr id="0" name=""/>
        <dsp:cNvSpPr/>
      </dsp:nvSpPr>
      <dsp:spPr>
        <a:xfrm>
          <a:off x="5605350" y="1101182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848620" y="1101182"/>
        <a:ext cx="594660" cy="813603"/>
      </dsp:txXfrm>
    </dsp:sp>
    <dsp:sp modelId="{FDB0510A-C5E7-48F4-BCB0-9EC0A2665755}">
      <dsp:nvSpPr>
        <dsp:cNvPr id="0" name=""/>
        <dsp:cNvSpPr/>
      </dsp:nvSpPr>
      <dsp:spPr>
        <a:xfrm>
          <a:off x="6222570" y="3030709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465840" y="3030709"/>
        <a:ext cx="594660" cy="8136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31E04-A78D-46CF-8F8A-9FEC69189C37}">
      <dsp:nvSpPr>
        <dsp:cNvPr id="0" name=""/>
        <dsp:cNvSpPr/>
      </dsp:nvSpPr>
      <dsp:spPr>
        <a:xfrm rot="16200000">
          <a:off x="10318" y="0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400" b="1" kern="1200" dirty="0" smtClean="0">
              <a:solidFill>
                <a:srgbClr val="002060"/>
              </a:solidFill>
            </a:rPr>
            <a:t>Монография</a:t>
          </a:r>
          <a:endParaRPr lang="ru-RU" sz="3400" b="1" kern="1200" dirty="0">
            <a:solidFill>
              <a:srgbClr val="002060"/>
            </a:solidFill>
          </a:endParaRPr>
        </a:p>
      </dsp:txBody>
      <dsp:txXfrm rot="5400000">
        <a:off x="10318" y="1000571"/>
        <a:ext cx="3301885" cy="2001143"/>
      </dsp:txXfrm>
    </dsp:sp>
    <dsp:sp modelId="{AE708A8B-F3CB-4103-9631-0B84654B3916}">
      <dsp:nvSpPr>
        <dsp:cNvPr id="0" name=""/>
        <dsp:cNvSpPr/>
      </dsp:nvSpPr>
      <dsp:spPr>
        <a:xfrm rot="5400000">
          <a:off x="4176462" y="0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</a:rPr>
            <a:t>Бир гана жазуучунун же бир гана көйгөйдүн урунттуу учурларын изилдеген илимий эмгек.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4876862" y="1000571"/>
        <a:ext cx="3301885" cy="20011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D3BD2-46CF-4403-AD84-434C6ECBE568}">
      <dsp:nvSpPr>
        <dsp:cNvPr id="0" name=""/>
        <dsp:cNvSpPr/>
      </dsp:nvSpPr>
      <dsp:spPr>
        <a:xfrm rot="16200000">
          <a:off x="226381" y="0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Энциклопедия</a:t>
          </a:r>
          <a:endParaRPr lang="ru-RU" sz="2800" b="1" kern="1200" dirty="0">
            <a:solidFill>
              <a:srgbClr val="002060"/>
            </a:solidFill>
          </a:endParaRPr>
        </a:p>
      </dsp:txBody>
      <dsp:txXfrm rot="5400000">
        <a:off x="226381" y="1000571"/>
        <a:ext cx="3301885" cy="2001143"/>
      </dsp:txXfrm>
    </dsp:sp>
    <dsp:sp modelId="{0DE93B53-6891-4A8B-8EF4-EBE457F57C4C}">
      <dsp:nvSpPr>
        <dsp:cNvPr id="0" name=""/>
        <dsp:cNvSpPr/>
      </dsp:nvSpPr>
      <dsp:spPr>
        <a:xfrm rot="5400000">
          <a:off x="4226611" y="-255826"/>
          <a:ext cx="4002285" cy="4513938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rgbClr val="002060"/>
              </a:solidFill>
            </a:rPr>
            <a:t>Илимдин бардык тармагы боюнча маанилүү маалыматтарды камтыган илимий адабияттын бир түрү.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4671185" y="1000571"/>
        <a:ext cx="3813538" cy="20011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D2B71-8A19-49FE-9DA6-53E7BDE440F3}">
      <dsp:nvSpPr>
        <dsp:cNvPr id="0" name=""/>
        <dsp:cNvSpPr/>
      </dsp:nvSpPr>
      <dsp:spPr>
        <a:xfrm rot="16200000">
          <a:off x="1785" y="521073"/>
          <a:ext cx="3978175" cy="439186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b="1" kern="1200" dirty="0" smtClean="0">
              <a:solidFill>
                <a:srgbClr val="002060"/>
              </a:solidFill>
            </a:rPr>
            <a:t>Реферат</a:t>
          </a:r>
          <a:endParaRPr lang="ru-RU" sz="3600" b="1" kern="1200" dirty="0">
            <a:solidFill>
              <a:srgbClr val="002060"/>
            </a:solidFill>
          </a:endParaRPr>
        </a:p>
      </dsp:txBody>
      <dsp:txXfrm rot="5400000">
        <a:off x="-205060" y="1722463"/>
        <a:ext cx="3695685" cy="1989087"/>
      </dsp:txXfrm>
    </dsp:sp>
    <dsp:sp modelId="{137B04A5-A7F3-4D51-B0C5-236F6F636A78}">
      <dsp:nvSpPr>
        <dsp:cNvPr id="0" name=""/>
        <dsp:cNvSpPr/>
      </dsp:nvSpPr>
      <dsp:spPr>
        <a:xfrm rot="5400000">
          <a:off x="4249638" y="727918"/>
          <a:ext cx="3978175" cy="397817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kern="1200" dirty="0" smtClean="0">
              <a:solidFill>
                <a:srgbClr val="002060"/>
              </a:solidFill>
            </a:rPr>
            <a:t>Реферат (латынча </a:t>
          </a:r>
          <a:r>
            <a:rPr lang="en-US" sz="1800" kern="1200" dirty="0" smtClean="0">
              <a:solidFill>
                <a:srgbClr val="002060"/>
              </a:solidFill>
            </a:rPr>
            <a:t> </a:t>
          </a:r>
          <a:r>
            <a:rPr lang="en-US" sz="1800" kern="1200" dirty="0" err="1" smtClean="0">
              <a:solidFill>
                <a:srgbClr val="002060"/>
              </a:solidFill>
            </a:rPr>
            <a:t>referat</a:t>
          </a:r>
          <a:r>
            <a:rPr lang="en-US" sz="1800" kern="1200" dirty="0" smtClean="0">
              <a:solidFill>
                <a:srgbClr val="002060"/>
              </a:solidFill>
            </a:rPr>
            <a:t>-</a:t>
          </a:r>
          <a:r>
            <a:rPr lang="kk-KZ" sz="1800" kern="1200" dirty="0" smtClean="0">
              <a:solidFill>
                <a:srgbClr val="002060"/>
              </a:solidFill>
            </a:rPr>
            <a:t>билдирүү)-чыгарманын же илимий эмгектин  мазмунун жазуу түрүндө кыскача баяндоо, билдирүү, белгилүү бир тема боюнча даярдалган доклад.</a:t>
          </a:r>
          <a:endParaRPr lang="ru-RU" sz="1800" kern="1200" dirty="0">
            <a:solidFill>
              <a:srgbClr val="002060"/>
            </a:solidFill>
          </a:endParaRPr>
        </a:p>
      </dsp:txBody>
      <dsp:txXfrm rot="-5400000">
        <a:off x="4945820" y="1722462"/>
        <a:ext cx="3281994" cy="1989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D3254-AE02-40A3-AE54-0DADE881E7D3}">
      <dsp:nvSpPr>
        <dsp:cNvPr id="0" name=""/>
        <dsp:cNvSpPr/>
      </dsp:nvSpPr>
      <dsp:spPr>
        <a:xfrm>
          <a:off x="188179" y="491"/>
          <a:ext cx="2771263" cy="1662758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2060"/>
              </a:solidFill>
            </a:rPr>
            <a:t>Жалпылы-гында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188179" y="491"/>
        <a:ext cx="2771263" cy="1662758"/>
      </dsp:txXfrm>
    </dsp:sp>
    <dsp:sp modelId="{0D9374C0-0D21-442A-AFB1-2FA78F910E27}">
      <dsp:nvSpPr>
        <dsp:cNvPr id="0" name=""/>
        <dsp:cNvSpPr/>
      </dsp:nvSpPr>
      <dsp:spPr>
        <a:xfrm>
          <a:off x="3236569" y="491"/>
          <a:ext cx="2771263" cy="166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0" kern="1200" dirty="0" smtClean="0">
              <a:solidFill>
                <a:srgbClr val="002060"/>
              </a:solidFill>
            </a:rPr>
            <a:t>Объективдүүлүгүндө</a:t>
          </a:r>
          <a:endParaRPr lang="ru-RU" sz="3200" b="0" kern="1200" dirty="0">
            <a:solidFill>
              <a:srgbClr val="002060"/>
            </a:solidFill>
          </a:endParaRPr>
        </a:p>
      </dsp:txBody>
      <dsp:txXfrm>
        <a:off x="3236569" y="491"/>
        <a:ext cx="2771263" cy="1662758"/>
      </dsp:txXfrm>
    </dsp:sp>
    <dsp:sp modelId="{340DAA5A-DC54-455D-BF47-B0CC2C274DC6}">
      <dsp:nvSpPr>
        <dsp:cNvPr id="0" name=""/>
        <dsp:cNvSpPr/>
      </dsp:nvSpPr>
      <dsp:spPr>
        <a:xfrm>
          <a:off x="188179" y="1940375"/>
          <a:ext cx="2771263" cy="166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kern="1200" dirty="0" smtClean="0">
              <a:solidFill>
                <a:srgbClr val="002060"/>
              </a:solidFill>
            </a:rPr>
            <a:t>Логикалуулугунда 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188179" y="1940375"/>
        <a:ext cx="2771263" cy="1662758"/>
      </dsp:txXfrm>
    </dsp:sp>
    <dsp:sp modelId="{A069D9D2-E5BA-4973-8A1A-2EFEB847D099}">
      <dsp:nvSpPr>
        <dsp:cNvPr id="0" name=""/>
        <dsp:cNvSpPr/>
      </dsp:nvSpPr>
      <dsp:spPr>
        <a:xfrm>
          <a:off x="3236569" y="1940375"/>
          <a:ext cx="2771263" cy="166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Кыскалык жана тактык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3236569" y="1940375"/>
        <a:ext cx="2771263" cy="16627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823EC-217D-44EA-BE5B-70F871C94B5C}">
      <dsp:nvSpPr>
        <dsp:cNvPr id="0" name=""/>
        <dsp:cNvSpPr/>
      </dsp:nvSpPr>
      <dsp:spPr>
        <a:xfrm>
          <a:off x="188179" y="491"/>
          <a:ext cx="2771263" cy="1662758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800" b="1" kern="1200" dirty="0" smtClean="0">
              <a:solidFill>
                <a:srgbClr val="002060"/>
              </a:solidFill>
            </a:rPr>
            <a:t>Терминдер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88179" y="491"/>
        <a:ext cx="2771263" cy="1662758"/>
      </dsp:txXfrm>
    </dsp:sp>
    <dsp:sp modelId="{8D18B1E1-25E3-4CAB-991B-07603591B226}">
      <dsp:nvSpPr>
        <dsp:cNvPr id="0" name=""/>
        <dsp:cNvSpPr/>
      </dsp:nvSpPr>
      <dsp:spPr>
        <a:xfrm>
          <a:off x="3236569" y="491"/>
          <a:ext cx="2771263" cy="1662758"/>
        </a:xfrm>
        <a:prstGeom prst="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b="1" kern="1200" dirty="0" smtClean="0">
              <a:solidFill>
                <a:srgbClr val="002060"/>
              </a:solidFill>
            </a:rPr>
            <a:t>Кабыл алынган сөздөр</a:t>
          </a:r>
          <a:endParaRPr lang="ru-RU" sz="3200" b="1" kern="1200" dirty="0">
            <a:solidFill>
              <a:srgbClr val="002060"/>
            </a:solidFill>
          </a:endParaRPr>
        </a:p>
      </dsp:txBody>
      <dsp:txXfrm>
        <a:off x="3236569" y="491"/>
        <a:ext cx="2771263" cy="1662758"/>
      </dsp:txXfrm>
    </dsp:sp>
    <dsp:sp modelId="{C779FD41-0EBE-43E1-B79C-3379311BC4FC}">
      <dsp:nvSpPr>
        <dsp:cNvPr id="0" name=""/>
        <dsp:cNvSpPr/>
      </dsp:nvSpPr>
      <dsp:spPr>
        <a:xfrm>
          <a:off x="188179" y="1940375"/>
          <a:ext cx="2771263" cy="1662758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2060"/>
              </a:solidFill>
            </a:rPr>
            <a:t>Орус тили аркылуу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188179" y="1940375"/>
        <a:ext cx="2771263" cy="1662758"/>
      </dsp:txXfrm>
    </dsp:sp>
    <dsp:sp modelId="{FC7F6F9F-4B0A-4B79-B4FE-C73632F67E61}">
      <dsp:nvSpPr>
        <dsp:cNvPr id="0" name=""/>
        <dsp:cNvSpPr/>
      </dsp:nvSpPr>
      <dsp:spPr>
        <a:xfrm>
          <a:off x="3236569" y="1940375"/>
          <a:ext cx="2771263" cy="16627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200" kern="1200" dirty="0" smtClean="0">
              <a:solidFill>
                <a:srgbClr val="002060"/>
              </a:solidFill>
            </a:rPr>
            <a:t>Башка тилдер аркылуу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3236569" y="1940375"/>
        <a:ext cx="2771263" cy="166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964636"/>
            <a:ext cx="8208912" cy="189336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Сабактын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темасы</a:t>
            </a:r>
            <a:r>
              <a:rPr lang="kk-KZ" b="1" dirty="0" smtClean="0">
                <a:solidFill>
                  <a:srgbClr val="002060"/>
                </a:solidFill>
              </a:rPr>
              <a:t>: Илимий стиль, анын мүнөздүү белгилери, тил каражаттары</a:t>
            </a:r>
          </a:p>
          <a:p>
            <a:r>
              <a:rPr lang="kk-KZ" b="1" dirty="0" smtClean="0">
                <a:solidFill>
                  <a:srgbClr val="FF0000"/>
                </a:solidFill>
              </a:rPr>
              <a:t>Мугалим:</a:t>
            </a:r>
            <a:r>
              <a:rPr lang="kk-KZ" b="1" dirty="0" smtClean="0">
                <a:solidFill>
                  <a:srgbClr val="002060"/>
                </a:solidFill>
              </a:rPr>
              <a:t> Аттокурова К.А.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96665"/>
              </p:ext>
            </p:extLst>
          </p:nvPr>
        </p:nvGraphicFramePr>
        <p:xfrm>
          <a:off x="611560" y="332658"/>
          <a:ext cx="8219256" cy="4559968"/>
        </p:xfrm>
        <a:graphic>
          <a:graphicData uri="http://schemas.openxmlformats.org/drawingml/2006/table">
            <a:tbl>
              <a:tblPr firstRow="1" bandRow="1"/>
              <a:tblGrid>
                <a:gridCol w="41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kk-KZ" sz="3200" dirty="0" smtClean="0"/>
                        <a:t>ПРЕДМЕТ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381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kk-KZ" sz="3200" dirty="0" smtClean="0"/>
                        <a:t>КЫРГЫЗ ТИЛИ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381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Класс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381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381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dirty="0" smtClean="0"/>
                        <a:t>Сабак өтүлүү мөөнөтү</a:t>
                      </a:r>
                      <a:endParaRPr lang="ru-RU" sz="3200" dirty="0" smtClean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01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Чейрек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3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Сабак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996665"/>
              </p:ext>
            </p:extLst>
          </p:nvPr>
        </p:nvGraphicFramePr>
        <p:xfrm>
          <a:off x="611560" y="260648"/>
          <a:ext cx="8219256" cy="4559968"/>
        </p:xfrm>
        <a:graphic>
          <a:graphicData uri="http://schemas.openxmlformats.org/drawingml/2006/table">
            <a:tbl>
              <a:tblPr firstRow="1" bandRow="1"/>
              <a:tblGrid>
                <a:gridCol w="4186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kk-KZ" sz="3200" dirty="0" smtClean="0"/>
                        <a:t>ПРЕДМЕТ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381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</a:defRPr>
                      </a:lvl9pPr>
                    </a:lstStyle>
                    <a:p>
                      <a:pPr algn="ctr"/>
                      <a:r>
                        <a:rPr lang="kk-KZ" sz="3200" dirty="0" smtClean="0"/>
                        <a:t>КЫРГЫЗ ТИЛИ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381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Класс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381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ru-RU" sz="3200" dirty="0" smtClean="0"/>
                        <a:t>8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381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dirty="0" smtClean="0"/>
                        <a:t>Сабак өтүлүү мөөнөтү</a:t>
                      </a:r>
                      <a:endParaRPr lang="ru-RU" sz="3200" dirty="0" smtClean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01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Чейрек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3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2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kk-KZ" sz="3200" dirty="0" smtClean="0"/>
                        <a:t>Сабак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r>
                        <a:rPr lang="ru-RU" sz="3200" dirty="0" smtClean="0"/>
                        <a:t>1</a:t>
                      </a:r>
                      <a:endParaRPr lang="ru-RU" sz="3200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rgbClr r="0" g="0" b="0"/>
                      </a:solidFill>
                    </a:lnL>
                    <a:lnR w="12700" cmpd="sng">
                      <a:solidFill>
                        <a:scrgbClr r="0" g="0" b="0"/>
                      </a:solidFill>
                    </a:lnR>
                    <a:lnT w="12700" cmpd="sng">
                      <a:solidFill>
                        <a:scrgbClr r="0" g="0" b="0"/>
                      </a:solidFill>
                    </a:lnT>
                    <a:lnB w="12700" cmpd="sng">
                      <a:solidFill>
                        <a:scrgbClr r="0" g="0" b="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0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7471578"/>
              </p:ext>
            </p:extLst>
          </p:nvPr>
        </p:nvGraphicFramePr>
        <p:xfrm>
          <a:off x="467544" y="69269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80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302978"/>
              </p:ext>
            </p:extLst>
          </p:nvPr>
        </p:nvGraphicFramePr>
        <p:xfrm>
          <a:off x="323528" y="692696"/>
          <a:ext cx="8229600" cy="543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0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>Илимий стилдин өзгөчөлүктөрү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49439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38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kk-KZ" sz="2800" b="1" dirty="0" smtClean="0">
                <a:solidFill>
                  <a:srgbClr val="002060"/>
                </a:solidFill>
              </a:rPr>
              <a:t>Салыштыргыла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269866"/>
              </p:ext>
            </p:extLst>
          </p:nvPr>
        </p:nvGraphicFramePr>
        <p:xfrm>
          <a:off x="467543" y="2348880"/>
          <a:ext cx="8157592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solidFill>
                            <a:srgbClr val="002060"/>
                          </a:solidFill>
                        </a:rPr>
                        <a:t>                  Суу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        </a:t>
                      </a:r>
                      <a:r>
                        <a:rPr lang="kk-KZ" sz="3600" dirty="0" smtClean="0">
                          <a:solidFill>
                            <a:srgbClr val="002060"/>
                          </a:solidFill>
                        </a:rPr>
                        <a:t>Суу</a:t>
                      </a:r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</a:rPr>
                        <a:t>Булак болуп тоолордон,</a:t>
                      </a:r>
                    </a:p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</a:rPr>
                        <a:t>Кайнап чыккан аккан суу.</a:t>
                      </a:r>
                    </a:p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</a:rPr>
                        <a:t>Топуракты нымдатып,</a:t>
                      </a:r>
                    </a:p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</a:rPr>
                        <a:t>Сүзүп чыккан аккан суу.</a:t>
                      </a:r>
                    </a:p>
                    <a:p>
                      <a:endParaRPr lang="kk-KZ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kk-KZ" sz="2800" dirty="0" smtClean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kk-KZ" sz="2000" dirty="0" smtClean="0">
                          <a:solidFill>
                            <a:srgbClr val="002060"/>
                          </a:solidFill>
                        </a:rPr>
                        <a:t>илимий негизде сууга так,кыска негизде ачык аныктама берилсе, көркөм стилде сонун кереметин көрсөткөн)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/>
                        <a:t>Суу ар кандай түрдө бардык жерде кездешет.Суу эң чоң массадагы кар же муз түрүндө уюлдук өлкөлөрдү жана бийик</a:t>
                      </a:r>
                      <a:r>
                        <a:rPr lang="kk-KZ" sz="2800" baseline="0" dirty="0" smtClean="0"/>
                        <a:t> тоонун чокуларын каптап турат.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65" y="0"/>
            <a:ext cx="3541935" cy="2356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368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k-KZ" dirty="0" smtClean="0"/>
              <a:t>Лексикалык каражаттар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21198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5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k-KZ" dirty="0" smtClean="0"/>
              <a:t>Терминдер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54827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18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kk-KZ" dirty="0" smtClean="0"/>
              <a:t>Кабыл алынган сөздөр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0566369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94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>Морфологиялык каражаттар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kk-KZ" b="1" dirty="0" smtClean="0">
                <a:solidFill>
                  <a:srgbClr val="002060"/>
                </a:solidFill>
              </a:rPr>
              <a:t>   Зат атооч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Сын атооч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Сан атооч 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Этиш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Ат атооч 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</a:rPr>
              <a:t>Тактооч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kk-KZ" dirty="0" smtClean="0"/>
              <a:t>Синтаксистик каражаттар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kk-KZ" dirty="0" smtClean="0"/>
              <a:t>Себеп-натыйжаны туюндурган багыныңкы байланыштагы татаал сүйлөмдөр;</a:t>
            </a:r>
          </a:p>
          <a:p>
            <a:endParaRPr lang="kk-KZ" dirty="0"/>
          </a:p>
          <a:p>
            <a:r>
              <a:rPr lang="kk-KZ" dirty="0" smtClean="0"/>
              <a:t>Жайылма сүйлөмдөр;</a:t>
            </a:r>
          </a:p>
          <a:p>
            <a:r>
              <a:rPr lang="kk-KZ" dirty="0" smtClean="0"/>
              <a:t>Баяндоочу атооч жөндөмөсүндөгү зат атооч,атоочтуктардан турган сүйлөмдөр кездешет.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632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kk-KZ" dirty="0" smtClean="0">
                <a:solidFill>
                  <a:srgbClr val="002060"/>
                </a:solidFill>
              </a:rPr>
              <a:t>Өз алдынча иштөө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r>
              <a:rPr lang="kk-KZ" dirty="0" smtClean="0"/>
              <a:t>Окуу китеби-жаш муундарга билим берүүчү курал...</a:t>
            </a:r>
          </a:p>
          <a:p>
            <a:endParaRPr lang="kk-KZ" dirty="0"/>
          </a:p>
          <a:p>
            <a:r>
              <a:rPr lang="kk-KZ" dirty="0" smtClean="0"/>
              <a:t>Фразеология-тил илиминин бир бөлүгү...</a:t>
            </a:r>
          </a:p>
          <a:p>
            <a:endParaRPr lang="kk-KZ" dirty="0"/>
          </a:p>
          <a:p>
            <a:r>
              <a:rPr lang="kk-KZ" dirty="0" smtClean="0"/>
              <a:t>Геология-тоо кен байлыктарын иликтейт...</a:t>
            </a:r>
          </a:p>
          <a:p>
            <a:endParaRPr lang="kk-KZ" dirty="0"/>
          </a:p>
          <a:p>
            <a:r>
              <a:rPr lang="kk-KZ" dirty="0" smtClean="0"/>
              <a:t>Медицина- ооруларды дарылоонун жолун издейт...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>Мен бүгүн кубанычтамын,анткени ...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76360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750"/>
            <a:ext cx="1299022" cy="1299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53" y="3393624"/>
            <a:ext cx="1423050" cy="946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0" y="4653136"/>
            <a:ext cx="1167011" cy="1224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1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kk-KZ" dirty="0" smtClean="0"/>
              <a:t>Кулагыңа күмүш сырга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kk-KZ" dirty="0" smtClean="0"/>
              <a:t>Илимий стиль жагы жок түзүлөт.</a:t>
            </a:r>
          </a:p>
          <a:p>
            <a:r>
              <a:rPr lang="kk-KZ" dirty="0" smtClean="0"/>
              <a:t>Илимий текстте окурман менен диалог кездешпейт.</a:t>
            </a:r>
          </a:p>
          <a:p>
            <a:r>
              <a:rPr lang="kk-KZ" dirty="0" smtClean="0"/>
              <a:t>Ой ыксыз кайталанбайт.</a:t>
            </a:r>
          </a:p>
          <a:p>
            <a:r>
              <a:rPr lang="kk-KZ" dirty="0" smtClean="0"/>
              <a:t>Жөнөкөй сүйлөмдөргө караганда жайылма, татаал сүйлөмдөр колдонулат.</a:t>
            </a:r>
          </a:p>
          <a:p>
            <a:r>
              <a:rPr lang="kk-KZ" dirty="0" smtClean="0"/>
              <a:t>Окуганда түшүнүктүү жана маалымат бере алганда түзүлөт.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3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kk-KZ" dirty="0" smtClean="0"/>
              <a:t>Бүгүн сабакта: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38823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6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  <a:solidFill>
            <a:srgbClr val="FFC000"/>
          </a:solidFill>
        </p:spPr>
        <p:txBody>
          <a:bodyPr/>
          <a:lstStyle/>
          <a:p>
            <a:r>
              <a:rPr lang="kk-KZ" dirty="0" smtClean="0"/>
              <a:t>Үйгө тапшырма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kk-KZ" dirty="0" smtClean="0"/>
              <a:t>                              136-көнүгүү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1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>
            <a:normAutofit fontScale="90000"/>
          </a:bodyPr>
          <a:lstStyle/>
          <a:p>
            <a:r>
              <a:rPr lang="kk-KZ" dirty="0" smtClean="0"/>
              <a:t>Сабакка 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859216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k-KZ" sz="1800" dirty="0" smtClean="0"/>
              <a:t>20.01.2023-жыл                    Мугалим: Аттокурова К.А.</a:t>
            </a:r>
          </a:p>
          <a:p>
            <a:pPr marL="0" indent="0">
              <a:buNone/>
            </a:pPr>
            <a:r>
              <a:rPr lang="kk-KZ" sz="1800" dirty="0" smtClean="0"/>
              <a:t>8-В класс:  Жалпы </a:t>
            </a:r>
            <a:r>
              <a:rPr lang="kk-KZ" sz="1800" dirty="0"/>
              <a:t>39 окуучу, катышканы 37 окуучу</a:t>
            </a:r>
          </a:p>
          <a:p>
            <a:pPr marL="0" indent="0">
              <a:buNone/>
            </a:pPr>
            <a:r>
              <a:rPr lang="kk-KZ" sz="1800" dirty="0" smtClean="0"/>
              <a:t>Кыргыз тили</a:t>
            </a:r>
          </a:p>
          <a:p>
            <a:pPr marL="0" indent="0">
              <a:buNone/>
            </a:pPr>
            <a:r>
              <a:rPr lang="kk-KZ" sz="1800" dirty="0" smtClean="0"/>
              <a:t>Сабактын темасы:</a:t>
            </a:r>
            <a:r>
              <a:rPr lang="kk-KZ" sz="1800" b="1" dirty="0">
                <a:solidFill>
                  <a:srgbClr val="002060"/>
                </a:solidFill>
              </a:rPr>
              <a:t> Илимий стиль, анын мүнөздүү белгилери, тил </a:t>
            </a:r>
            <a:r>
              <a:rPr lang="kk-KZ" sz="1800" b="1" dirty="0" smtClean="0">
                <a:solidFill>
                  <a:srgbClr val="002060"/>
                </a:solidFill>
              </a:rPr>
              <a:t>каражаттары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Сабактын жабдылышы:проектор, таблица,методикалык  китепчелер колдонулду.</a:t>
            </a:r>
          </a:p>
          <a:p>
            <a:pPr marL="0" indent="0">
              <a:buNone/>
            </a:pPr>
            <a:r>
              <a:rPr lang="kk-K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</a:t>
            </a:r>
            <a:r>
              <a:rPr lang="kk-KZ" sz="1800" b="1" dirty="0" smtClean="0">
                <a:solidFill>
                  <a:srgbClr val="002060"/>
                </a:solidFill>
              </a:rPr>
              <a:t>Сабактын жүрүшү: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-өз убагында башталды;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-класс сабакка даяр;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-чакыруу этабы менен сабак башталды;</a:t>
            </a:r>
          </a:p>
          <a:p>
            <a:pPr marL="0" indent="0">
              <a:buNone/>
            </a:pPr>
            <a:endParaRPr lang="kk-KZ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kk-KZ" sz="1800" b="1" dirty="0" smtClean="0">
                <a:solidFill>
                  <a:srgbClr val="002060"/>
                </a:solidFill>
              </a:rPr>
              <a:t>Мугалимдин окуучуларга мамилеси: </a:t>
            </a:r>
          </a:p>
          <a:p>
            <a:pPr marL="0" indent="0">
              <a:buNone/>
            </a:pPr>
            <a:r>
              <a:rPr lang="kk-K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класстын ишмердүүлүгүн уюштура билет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kk-KZ" sz="1800" b="1" dirty="0" smtClean="0">
                <a:solidFill>
                  <a:srgbClr val="002060"/>
                </a:solidFill>
              </a:rPr>
              <a:t>Жаңы теманы түшүндүрүү: </a:t>
            </a:r>
          </a:p>
          <a:p>
            <a:pPr marL="0" indent="0">
              <a:buNone/>
            </a:pPr>
            <a:r>
              <a:rPr lang="kk-KZ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китеп менен иштөө ыкмасын колдонуу менен өтүлгөн темаларды байланыштырып өттү;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-илимий стилдин мүнөздүү белгилерин, тил каражаттары колдонулушун түшүндүрүп, текст менен иштетти;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-окуучулар өз алдынча иштешти;</a:t>
            </a:r>
          </a:p>
          <a:p>
            <a:pPr marL="0" indent="0">
              <a:buNone/>
            </a:pPr>
            <a:r>
              <a:rPr lang="kk-KZ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-Венндин диаграммасын түзүштү.</a:t>
            </a:r>
          </a:p>
          <a:p>
            <a:pPr>
              <a:buFontTx/>
              <a:buChar char="-"/>
            </a:pPr>
            <a:endParaRPr lang="kk-KZ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7941568" cy="543346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kk-KZ" sz="2100" b="1" dirty="0">
                <a:solidFill>
                  <a:srgbClr val="002060"/>
                </a:solidFill>
              </a:rPr>
              <a:t>Сабактын максатына жетүүсү</a:t>
            </a:r>
            <a:r>
              <a:rPr lang="kk-KZ" sz="21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kk-KZ" sz="2100" b="1" dirty="0">
                <a:solidFill>
                  <a:srgbClr val="002060"/>
                </a:solidFill>
              </a:rPr>
              <a:t>-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сабак </a:t>
            </a: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өтүүдө мугалим дидактикалык материалдарды билүүсү жана 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окуучуларга бүгүнкү күн талабы менен түшүндүрүүсү, окуучулар </a:t>
            </a: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менен 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бирге иш алып баруусу , окуучулардын  жетүүсү жакшы;</a:t>
            </a:r>
          </a:p>
          <a:p>
            <a:pPr marL="0" indent="0">
              <a:buNone/>
            </a:pP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-класстагы </a:t>
            </a: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окуучуларга  көңүл буруусу жана баарын 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иштетүүсү талапка жооп берет;</a:t>
            </a:r>
            <a:endParaRPr lang="kk-KZ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-жаңы </a:t>
            </a: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теманы түшүндүрүү жана бышыктоо үчүн көнүгүүнү туура 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тандоосу;</a:t>
            </a:r>
          </a:p>
          <a:p>
            <a:pPr marL="0" indent="0">
              <a:buNone/>
            </a:pP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ар </a:t>
            </a: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бир окуучу жыйынтык чыгарып, 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тесттик тапшырма менен иштей алды.</a:t>
            </a:r>
            <a:endParaRPr lang="kk-KZ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kk-KZ" sz="2100" b="1" dirty="0" smtClean="0">
                <a:solidFill>
                  <a:srgbClr val="002060"/>
                </a:solidFill>
              </a:rPr>
              <a:t>Баалоо:</a:t>
            </a:r>
          </a:p>
          <a:p>
            <a:pPr marL="0" indent="0">
              <a:buNone/>
            </a:pP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Үй </a:t>
            </a: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тапшырма:өзүн-өзү баалоо ыкмасын колдонду</a:t>
            </a:r>
          </a:p>
          <a:p>
            <a:pPr marL="0" indent="0">
              <a:buNone/>
            </a:pP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Окуучулар өзүн-өзү баалады.</a:t>
            </a:r>
          </a:p>
          <a:p>
            <a:pPr marL="0" indent="0">
              <a:buNone/>
            </a:pP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 окуучу «5»,  18-окуучу «4» деген баа алышты.</a:t>
            </a:r>
          </a:p>
          <a:p>
            <a:pPr marL="0" indent="0">
              <a:buNone/>
            </a:pPr>
            <a:r>
              <a:rPr lang="kk-KZ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Сабак өз максатына жетти</a:t>
            </a:r>
            <a:r>
              <a:rPr lang="kk-KZ" sz="2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kk-KZ" sz="21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Мугалим: Тюменбаева Г.Т.</a:t>
            </a:r>
            <a:endParaRPr lang="kk-KZ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7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kk-KZ" dirty="0" smtClean="0"/>
              <a:t>Бүгүнкү сабакта: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697882"/>
              </p:ext>
            </p:extLst>
          </p:nvPr>
        </p:nvGraphicFramePr>
        <p:xfrm>
          <a:off x="611560" y="692696"/>
          <a:ext cx="7848872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07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kk-KZ" dirty="0" smtClean="0"/>
              <a:t>Өтүлгөндөрдү кайталоо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957715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068960"/>
            <a:ext cx="1944216" cy="163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8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kk-KZ" dirty="0" smtClean="0"/>
              <a:t>Көркөм стиль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525963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kk-KZ" b="1" dirty="0" smtClean="0">
                <a:solidFill>
                  <a:srgbClr val="002060"/>
                </a:solidFill>
              </a:rPr>
              <a:t>Көркөм стилдеги чыгармалар кайсылар?</a:t>
            </a:r>
          </a:p>
          <a:p>
            <a:r>
              <a:rPr lang="kk-KZ" dirty="0" smtClean="0"/>
              <a:t>Жомок, ыр,аңгеме, дил баян, </a:t>
            </a:r>
          </a:p>
          <a:p>
            <a:r>
              <a:rPr lang="kk-KZ" dirty="0" smtClean="0"/>
              <a:t>баяндама, макал-лакап,</a:t>
            </a:r>
          </a:p>
          <a:p>
            <a:r>
              <a:rPr lang="kk-KZ" dirty="0" smtClean="0"/>
              <a:t>табышмактар,поэзия,роман,эпос,дастан,</a:t>
            </a:r>
          </a:p>
          <a:p>
            <a:r>
              <a:rPr lang="kk-KZ" dirty="0" smtClean="0"/>
              <a:t>уламыш.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68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kk-KZ" dirty="0" smtClean="0"/>
              <a:t>Поэзия</a:t>
            </a:r>
            <a:br>
              <a:rPr lang="kk-KZ" dirty="0" smtClean="0"/>
            </a:br>
            <a:r>
              <a:rPr lang="kk-KZ" sz="2200" dirty="0" smtClean="0"/>
              <a:t>(поэзиялык жанрдагы чыгарма)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kk-KZ" dirty="0" smtClean="0"/>
              <a:t>Бир күн келет сени ааламга жетелеп,</a:t>
            </a:r>
          </a:p>
          <a:p>
            <a:r>
              <a:rPr lang="kk-KZ" dirty="0" smtClean="0"/>
              <a:t>Бир күн берет бакытыңды эселеп.</a:t>
            </a:r>
          </a:p>
          <a:p>
            <a:r>
              <a:rPr lang="kk-KZ" dirty="0" smtClean="0"/>
              <a:t>Бүтөлгөндөй туш тарабың жылчыксыз,</a:t>
            </a:r>
          </a:p>
          <a:p>
            <a:r>
              <a:rPr lang="kk-KZ" dirty="0" smtClean="0"/>
              <a:t>Бир күн өтөр тагдырыңды жемелеп.</a:t>
            </a:r>
          </a:p>
          <a:p>
            <a:pPr algn="ctr"/>
            <a:r>
              <a:rPr lang="kk-KZ" dirty="0" smtClean="0">
                <a:solidFill>
                  <a:srgbClr val="FF0000"/>
                </a:solidFill>
              </a:rPr>
              <a:t>(орундуу тил каражаттар өз орду менен колдонулду)</a:t>
            </a:r>
            <a:endParaRPr lang="kk-KZ" dirty="0">
              <a:solidFill>
                <a:srgbClr val="FF0000"/>
              </a:solidFill>
            </a:endParaRPr>
          </a:p>
          <a:p>
            <a:r>
              <a:rPr lang="kk-KZ" dirty="0" smtClean="0"/>
              <a:t>                                    Акбар Кубанычбеков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5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kk-KZ" dirty="0" smtClean="0"/>
              <a:t>Макал-лакаптар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>Илим алуу-ийне менен кудук казгандай.</a:t>
            </a:r>
          </a:p>
          <a:p>
            <a:endParaRPr lang="kk-KZ" b="1" dirty="0">
              <a:solidFill>
                <a:srgbClr val="002060"/>
              </a:solidFill>
            </a:endParaRPr>
          </a:p>
          <a:p>
            <a:r>
              <a:rPr lang="kk-KZ" dirty="0" smtClean="0"/>
              <a:t>Илимден өткөн досуң жок.</a:t>
            </a:r>
          </a:p>
          <a:p>
            <a:endParaRPr lang="kk-KZ" dirty="0"/>
          </a:p>
          <a:p>
            <a:r>
              <a:rPr lang="kk-KZ" b="1" dirty="0" smtClean="0">
                <a:solidFill>
                  <a:srgbClr val="002060"/>
                </a:solidFill>
              </a:rPr>
              <a:t>Өмүрүн ойлогон илим алат.</a:t>
            </a:r>
          </a:p>
          <a:p>
            <a:endParaRPr lang="kk-KZ" dirty="0"/>
          </a:p>
          <a:p>
            <a:r>
              <a:rPr lang="kk-KZ" dirty="0" smtClean="0"/>
              <a:t>Илим өмүрсүз болбойт,</a:t>
            </a:r>
          </a:p>
          <a:p>
            <a:r>
              <a:rPr lang="kk-KZ" dirty="0" smtClean="0"/>
              <a:t>Куш канатсыз болбойт.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1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186835"/>
              </p:ext>
            </p:extLst>
          </p:nvPr>
        </p:nvGraphicFramePr>
        <p:xfrm>
          <a:off x="467544" y="548680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210917"/>
              </p:ext>
            </p:extLst>
          </p:nvPr>
        </p:nvGraphicFramePr>
        <p:xfrm>
          <a:off x="467544" y="69269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17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832</TotalTime>
  <Words>741</Words>
  <Application>Microsoft Office PowerPoint</Application>
  <PresentationFormat>Экран (4:3)</PresentationFormat>
  <Paragraphs>165</Paragraphs>
  <Slides>24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Brush Script MT</vt:lpstr>
      <vt:lpstr>Constantia</vt:lpstr>
      <vt:lpstr>Franklin Gothic Book</vt:lpstr>
      <vt:lpstr>Rage Italic</vt:lpstr>
      <vt:lpstr>Кнопка</vt:lpstr>
      <vt:lpstr>Презентация PowerPoint</vt:lpstr>
      <vt:lpstr>Мен бүгүн кубанычтамын,анткени ...</vt:lpstr>
      <vt:lpstr>Бүгүнкү сабакта:</vt:lpstr>
      <vt:lpstr>Өтүлгөндөрдү кайталоо</vt:lpstr>
      <vt:lpstr>Көркөм стиль</vt:lpstr>
      <vt:lpstr>Поэзия (поэзиялык жанрдагы чыгарма)</vt:lpstr>
      <vt:lpstr>Макал-лакаптар</vt:lpstr>
      <vt:lpstr>Презентация PowerPoint</vt:lpstr>
      <vt:lpstr>Презентация PowerPoint</vt:lpstr>
      <vt:lpstr>Презентация PowerPoint</vt:lpstr>
      <vt:lpstr>Презентация PowerPoint</vt:lpstr>
      <vt:lpstr>Илимий стилдин өзгөчөлүктөрү</vt:lpstr>
      <vt:lpstr>Салыштыргыла </vt:lpstr>
      <vt:lpstr>Лексикалык каражаттар</vt:lpstr>
      <vt:lpstr>Терминдер</vt:lpstr>
      <vt:lpstr>Кабыл алынган сөздөр</vt:lpstr>
      <vt:lpstr>Морфологиялык каражаттар</vt:lpstr>
      <vt:lpstr>Синтаксистик каражаттар</vt:lpstr>
      <vt:lpstr>Өз алдынча иштөө</vt:lpstr>
      <vt:lpstr>Кулагыңа күмүш сырга</vt:lpstr>
      <vt:lpstr>Бүгүн сабакта:</vt:lpstr>
      <vt:lpstr>Үйгө тапшырма</vt:lpstr>
      <vt:lpstr>Сабакка анализ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2022-01-08T14:23:25Z</dcterms:created>
  <dcterms:modified xsi:type="dcterms:W3CDTF">2023-03-03T10:25:20Z</dcterms:modified>
</cp:coreProperties>
</file>