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58" r:id="rId9"/>
    <p:sldId id="259" r:id="rId10"/>
    <p:sldId id="260" r:id="rId11"/>
    <p:sldId id="261" r:id="rId12"/>
    <p:sldId id="262" r:id="rId13"/>
    <p:sldId id="270" r:id="rId14"/>
    <p:sldId id="271" r:id="rId15"/>
    <p:sldId id="263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4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D2037-8879-4927-B9C0-9C199759085E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0851-3ABC-4CC9-A9D0-3BD58DC5F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433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D2037-8879-4927-B9C0-9C199759085E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0851-3ABC-4CC9-A9D0-3BD58DC5F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016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D2037-8879-4927-B9C0-9C199759085E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0851-3ABC-4CC9-A9D0-3BD58DC5F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482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D2037-8879-4927-B9C0-9C199759085E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0851-3ABC-4CC9-A9D0-3BD58DC5F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93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D2037-8879-4927-B9C0-9C199759085E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0851-3ABC-4CC9-A9D0-3BD58DC5F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852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D2037-8879-4927-B9C0-9C199759085E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0851-3ABC-4CC9-A9D0-3BD58DC5F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124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D2037-8879-4927-B9C0-9C199759085E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0851-3ABC-4CC9-A9D0-3BD58DC5F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296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D2037-8879-4927-B9C0-9C199759085E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0851-3ABC-4CC9-A9D0-3BD58DC5F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029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D2037-8879-4927-B9C0-9C199759085E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0851-3ABC-4CC9-A9D0-3BD58DC5F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779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D2037-8879-4927-B9C0-9C199759085E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0851-3ABC-4CC9-A9D0-3BD58DC5F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983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D2037-8879-4927-B9C0-9C199759085E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0851-3ABC-4CC9-A9D0-3BD58DC5F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240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D2037-8879-4927-B9C0-9C199759085E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00851-3ABC-4CC9-A9D0-3BD58DC5F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791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" y="0"/>
            <a:ext cx="1208913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851660"/>
            <a:ext cx="9144000" cy="2171700"/>
          </a:xfrm>
        </p:spPr>
        <p:txBody>
          <a:bodyPr>
            <a:normAutofit/>
          </a:bodyPr>
          <a:lstStyle/>
          <a:p>
            <a:r>
              <a:rPr lang="ky-KG" sz="4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Саламатсыңарбы, балдар!?</a:t>
            </a:r>
            <a:endParaRPr lang="ru-RU" sz="4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88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" y="0"/>
            <a:ext cx="1208913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2920" y="171450"/>
            <a:ext cx="11475720" cy="6092190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3200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Кыргыздын</a:t>
            </a:r>
            <a:r>
              <a:rPr lang="ru-RU" sz="32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улуу</a:t>
            </a:r>
            <a:r>
              <a:rPr lang="ru-RU" sz="32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акыны </a:t>
            </a:r>
            <a:r>
              <a:rPr lang="ru-RU" sz="3200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Барпы</a:t>
            </a:r>
            <a:r>
              <a:rPr lang="ru-RU" sz="32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Алыкуловдун</a:t>
            </a:r>
            <a:r>
              <a:rPr lang="ru-RU" sz="32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жаш</a:t>
            </a:r>
            <a:r>
              <a:rPr lang="ru-RU" sz="32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муундарга</a:t>
            </a:r>
            <a:r>
              <a:rPr lang="ru-RU" sz="32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жугумдуу</a:t>
            </a:r>
            <a:r>
              <a:rPr lang="ru-RU" sz="32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таалим-тарбия</a:t>
            </a:r>
            <a:r>
              <a:rPr lang="ru-RU" sz="32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</a:t>
            </a:r>
            <a:r>
              <a:rPr lang="ru-RU" sz="32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турган</a:t>
            </a:r>
            <a:r>
              <a:rPr lang="ru-RU" sz="32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бир</a:t>
            </a:r>
            <a:r>
              <a:rPr lang="ru-RU" sz="32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катар </a:t>
            </a:r>
            <a:r>
              <a:rPr lang="ru-RU" sz="3200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ырлары</a:t>
            </a:r>
            <a:r>
              <a:rPr lang="ru-RU" sz="32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бар. </a:t>
            </a:r>
            <a:r>
              <a:rPr lang="ru-RU" sz="3200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Анын</a:t>
            </a:r>
            <a:r>
              <a:rPr lang="ru-RU" sz="32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чыгармаларынын</a:t>
            </a:r>
            <a:r>
              <a:rPr lang="ru-RU" sz="32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идеялык</a:t>
            </a:r>
            <a:r>
              <a:rPr lang="ru-RU" sz="32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тематикалык</a:t>
            </a:r>
            <a:r>
              <a:rPr lang="ru-RU" sz="32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мазмундары</a:t>
            </a:r>
            <a:r>
              <a:rPr lang="ru-RU" sz="32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балдарга</a:t>
            </a:r>
            <a:r>
              <a:rPr lang="ru-RU" sz="32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дүйнөнү</a:t>
            </a:r>
            <a:r>
              <a:rPr lang="ru-RU" sz="32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таанытат</a:t>
            </a:r>
            <a:r>
              <a:rPr lang="ru-RU" sz="32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адеп-ахлак</a:t>
            </a:r>
            <a:r>
              <a:rPr lang="ru-RU" sz="32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сабагын</a:t>
            </a:r>
            <a:r>
              <a:rPr lang="ru-RU" sz="32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берип</a:t>
            </a:r>
            <a:r>
              <a:rPr lang="ru-RU" sz="32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баалуу</a:t>
            </a:r>
            <a:r>
              <a:rPr lang="ru-RU" sz="32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акыл</a:t>
            </a:r>
            <a:r>
              <a:rPr lang="ru-RU" sz="32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насааттарын</a:t>
            </a:r>
            <a:r>
              <a:rPr lang="ru-RU" sz="32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айтып</a:t>
            </a:r>
            <a:r>
              <a:rPr lang="ru-RU" sz="32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келген</a:t>
            </a:r>
            <a:r>
              <a:rPr lang="ru-RU" sz="32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r>
              <a:rPr lang="ru-RU" sz="32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3200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Ырчынын</a:t>
            </a:r>
            <a:r>
              <a:rPr lang="ru-RU" sz="32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негизги</a:t>
            </a:r>
            <a:r>
              <a:rPr lang="ru-RU" sz="32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милдети</a:t>
            </a:r>
            <a:r>
              <a:rPr lang="ru-RU" sz="32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чындыкты</a:t>
            </a:r>
            <a:r>
              <a:rPr lang="ru-RU" sz="32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реалдуу</a:t>
            </a:r>
            <a:r>
              <a:rPr lang="ru-RU" sz="32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турмушту</a:t>
            </a:r>
            <a:r>
              <a:rPr lang="ru-RU" sz="32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ырдоосу</a:t>
            </a:r>
            <a:r>
              <a:rPr lang="ru-RU" sz="32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керек</a:t>
            </a:r>
            <a:r>
              <a:rPr lang="ru-RU" sz="32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ошондо</a:t>
            </a:r>
            <a:r>
              <a:rPr lang="ru-RU" sz="32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гана</a:t>
            </a:r>
            <a:r>
              <a:rPr lang="ru-RU" sz="32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ал “</a:t>
            </a:r>
            <a:r>
              <a:rPr lang="ru-RU" sz="32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ырчы</a:t>
            </a:r>
            <a:r>
              <a:rPr lang="ru-RU" sz="32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“акын” </a:t>
            </a:r>
            <a:r>
              <a:rPr lang="ru-RU" sz="32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деген</a:t>
            </a:r>
            <a:r>
              <a:rPr lang="ru-RU" sz="32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наамдын</a:t>
            </a:r>
            <a:r>
              <a:rPr lang="ru-RU" sz="32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татыктуу</a:t>
            </a:r>
            <a:r>
              <a:rPr lang="ru-RU" sz="32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ээси</a:t>
            </a:r>
            <a:r>
              <a:rPr lang="ru-RU" sz="32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боло</a:t>
            </a:r>
            <a:r>
              <a:rPr lang="ru-RU" sz="32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алат</a:t>
            </a:r>
            <a:r>
              <a:rPr lang="ru-RU" sz="32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r>
              <a:rPr lang="ru-RU" sz="32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3200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Ойчул</a:t>
            </a:r>
            <a:r>
              <a:rPr lang="ru-RU" sz="32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адамдын</a:t>
            </a:r>
            <a:r>
              <a:rPr lang="ru-RU" sz="32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сулуулугун</a:t>
            </a:r>
            <a:r>
              <a:rPr lang="ru-RU" sz="32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жана</a:t>
            </a:r>
            <a:r>
              <a:rPr lang="ru-RU" sz="32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жаратылыштын</a:t>
            </a:r>
            <a:r>
              <a:rPr lang="ru-RU" sz="32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түрдүү</a:t>
            </a:r>
            <a:r>
              <a:rPr lang="ru-RU" sz="32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кубулуштарын</a:t>
            </a:r>
            <a:r>
              <a:rPr lang="ru-RU" sz="32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сүрөттөп</a:t>
            </a:r>
            <a:r>
              <a:rPr lang="ru-RU" sz="32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аларды</a:t>
            </a:r>
            <a:r>
              <a:rPr lang="ru-RU" sz="32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карама-каршы</a:t>
            </a:r>
            <a:r>
              <a:rPr lang="ru-RU" sz="32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түшүнүктөр</a:t>
            </a:r>
            <a:r>
              <a:rPr lang="ru-RU" sz="32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менен</a:t>
            </a:r>
            <a:r>
              <a:rPr lang="ru-RU" sz="32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салыштырууга</a:t>
            </a:r>
            <a:r>
              <a:rPr lang="ru-RU" sz="32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жетишкен</a:t>
            </a:r>
            <a:r>
              <a:rPr lang="ru-RU" sz="32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Ал </a:t>
            </a:r>
            <a:r>
              <a:rPr lang="ru-RU" sz="32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образдуу</a:t>
            </a:r>
            <a:r>
              <a:rPr lang="ru-RU" sz="32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түрдөгү</a:t>
            </a:r>
            <a:r>
              <a:rPr lang="ru-RU" sz="32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салыштырууларды</a:t>
            </a:r>
            <a:r>
              <a:rPr lang="ru-RU" sz="32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жасап</a:t>
            </a:r>
            <a:r>
              <a:rPr lang="ru-RU" sz="32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көрксүздүк</a:t>
            </a:r>
            <a:r>
              <a:rPr lang="ru-RU" sz="32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аркылуу</a:t>
            </a:r>
            <a:r>
              <a:rPr lang="ru-RU" sz="32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сонундукту</a:t>
            </a:r>
            <a:r>
              <a:rPr lang="ru-RU" sz="32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сүрөттөйт</a:t>
            </a:r>
            <a:r>
              <a:rPr lang="ru-RU" sz="32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l"/>
            <a:endParaRPr lang="ru-RU" sz="3200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sz="3200" dirty="0" smtClean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32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42778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algn="l"/>
            <a:endParaRPr lang="ru-RU" sz="3200" dirty="0" smtClean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sz="3200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128789" y="103032"/>
            <a:ext cx="6658378" cy="660686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</a:t>
            </a:r>
            <a:r>
              <a:rPr lang="ru-RU" dirty="0" err="1" smtClean="0">
                <a:solidFill>
                  <a:srgbClr val="660066"/>
                </a:solidFill>
              </a:rPr>
              <a:t>Акындын</a:t>
            </a:r>
            <a:r>
              <a:rPr lang="ru-RU" dirty="0" smtClean="0">
                <a:solidFill>
                  <a:srgbClr val="660066"/>
                </a:solidFill>
              </a:rPr>
              <a:t> «Ала-</a:t>
            </a:r>
            <a:r>
              <a:rPr lang="ru-RU" dirty="0" err="1" smtClean="0">
                <a:solidFill>
                  <a:srgbClr val="660066"/>
                </a:solidFill>
              </a:rPr>
              <a:t>Тоо</a:t>
            </a:r>
            <a:r>
              <a:rPr lang="ru-RU" dirty="0" smtClean="0">
                <a:solidFill>
                  <a:srgbClr val="660066"/>
                </a:solidFill>
              </a:rPr>
              <a:t> </a:t>
            </a:r>
            <a:r>
              <a:rPr lang="ru-RU" dirty="0" err="1">
                <a:solidFill>
                  <a:srgbClr val="660066"/>
                </a:solidFill>
              </a:rPr>
              <a:t>көрккө</a:t>
            </a:r>
            <a:r>
              <a:rPr lang="ru-RU" dirty="0">
                <a:solidFill>
                  <a:srgbClr val="660066"/>
                </a:solidFill>
              </a:rPr>
              <a:t> </a:t>
            </a:r>
            <a:r>
              <a:rPr lang="ru-RU" dirty="0" err="1" smtClean="0">
                <a:solidFill>
                  <a:srgbClr val="660066"/>
                </a:solidFill>
              </a:rPr>
              <a:t>келбейт</a:t>
            </a:r>
            <a:r>
              <a:rPr lang="ru-RU" dirty="0" smtClean="0">
                <a:solidFill>
                  <a:srgbClr val="660066"/>
                </a:solidFill>
              </a:rPr>
              <a:t> </a:t>
            </a:r>
            <a:r>
              <a:rPr lang="ru-RU" dirty="0">
                <a:solidFill>
                  <a:srgbClr val="660066"/>
                </a:solidFill>
              </a:rPr>
              <a:t>эл </a:t>
            </a:r>
            <a:r>
              <a:rPr lang="ru-RU" dirty="0" err="1" smtClean="0">
                <a:solidFill>
                  <a:srgbClr val="660066"/>
                </a:solidFill>
              </a:rPr>
              <a:t>болбосо</a:t>
            </a:r>
            <a:r>
              <a:rPr lang="ru-RU" dirty="0" smtClean="0">
                <a:solidFill>
                  <a:srgbClr val="660066"/>
                </a:solidFill>
              </a:rPr>
              <a:t>» </a:t>
            </a:r>
            <a:r>
              <a:rPr lang="ru-RU" dirty="0" err="1">
                <a:solidFill>
                  <a:srgbClr val="660066"/>
                </a:solidFill>
              </a:rPr>
              <a:t>ырын</a:t>
            </a:r>
            <a:r>
              <a:rPr lang="ru-RU" dirty="0">
                <a:solidFill>
                  <a:srgbClr val="660066"/>
                </a:solidFill>
              </a:rPr>
              <a:t> окуп </a:t>
            </a:r>
            <a:r>
              <a:rPr lang="ru-RU" dirty="0" err="1">
                <a:solidFill>
                  <a:srgbClr val="660066"/>
                </a:solidFill>
              </a:rPr>
              <a:t>жатып</a:t>
            </a:r>
            <a:r>
              <a:rPr lang="ru-RU" dirty="0">
                <a:solidFill>
                  <a:srgbClr val="660066"/>
                </a:solidFill>
              </a:rPr>
              <a:t> </a:t>
            </a:r>
            <a:r>
              <a:rPr lang="ru-RU" dirty="0" err="1">
                <a:solidFill>
                  <a:srgbClr val="660066"/>
                </a:solidFill>
              </a:rPr>
              <a:t>бул</a:t>
            </a:r>
            <a:r>
              <a:rPr lang="ru-RU" dirty="0">
                <a:solidFill>
                  <a:srgbClr val="660066"/>
                </a:solidFill>
              </a:rPr>
              <a:t> </a:t>
            </a:r>
            <a:r>
              <a:rPr lang="ru-RU" dirty="0" err="1">
                <a:solidFill>
                  <a:srgbClr val="660066"/>
                </a:solidFill>
              </a:rPr>
              <a:t>ыр</a:t>
            </a:r>
            <a:r>
              <a:rPr lang="ru-RU" dirty="0">
                <a:solidFill>
                  <a:srgbClr val="660066"/>
                </a:solidFill>
              </a:rPr>
              <a:t> </a:t>
            </a:r>
            <a:r>
              <a:rPr lang="ru-RU" dirty="0" err="1">
                <a:solidFill>
                  <a:srgbClr val="660066"/>
                </a:solidFill>
              </a:rPr>
              <a:t>мекенди</a:t>
            </a:r>
            <a:r>
              <a:rPr lang="ru-RU" dirty="0">
                <a:solidFill>
                  <a:srgbClr val="660066"/>
                </a:solidFill>
              </a:rPr>
              <a:t> </a:t>
            </a:r>
            <a:r>
              <a:rPr lang="ru-RU" dirty="0" err="1">
                <a:solidFill>
                  <a:srgbClr val="660066"/>
                </a:solidFill>
              </a:rPr>
              <a:t>сүйүүгө</a:t>
            </a:r>
            <a:r>
              <a:rPr lang="ru-RU" dirty="0">
                <a:solidFill>
                  <a:srgbClr val="660066"/>
                </a:solidFill>
              </a:rPr>
              <a:t> </a:t>
            </a:r>
            <a:r>
              <a:rPr lang="ru-RU" dirty="0" err="1">
                <a:solidFill>
                  <a:srgbClr val="660066"/>
                </a:solidFill>
              </a:rPr>
              <a:t>гана</a:t>
            </a:r>
            <a:r>
              <a:rPr lang="ru-RU" dirty="0">
                <a:solidFill>
                  <a:srgbClr val="660066"/>
                </a:solidFill>
              </a:rPr>
              <a:t> </a:t>
            </a:r>
            <a:r>
              <a:rPr lang="ru-RU" dirty="0" err="1">
                <a:solidFill>
                  <a:srgbClr val="660066"/>
                </a:solidFill>
              </a:rPr>
              <a:t>эмес</a:t>
            </a:r>
            <a:r>
              <a:rPr lang="ru-RU" dirty="0">
                <a:solidFill>
                  <a:srgbClr val="660066"/>
                </a:solidFill>
              </a:rPr>
              <a:t>, ар </a:t>
            </a:r>
            <a:r>
              <a:rPr lang="ru-RU" dirty="0" err="1">
                <a:solidFill>
                  <a:srgbClr val="660066"/>
                </a:solidFill>
              </a:rPr>
              <a:t>бир</a:t>
            </a:r>
            <a:r>
              <a:rPr lang="ru-RU" dirty="0">
                <a:solidFill>
                  <a:srgbClr val="660066"/>
                </a:solidFill>
              </a:rPr>
              <a:t> </a:t>
            </a:r>
            <a:r>
              <a:rPr lang="ru-RU" dirty="0" err="1">
                <a:solidFill>
                  <a:srgbClr val="660066"/>
                </a:solidFill>
              </a:rPr>
              <a:t>баланын</a:t>
            </a:r>
            <a:r>
              <a:rPr lang="ru-RU" dirty="0">
                <a:solidFill>
                  <a:srgbClr val="660066"/>
                </a:solidFill>
              </a:rPr>
              <a:t> </a:t>
            </a:r>
            <a:r>
              <a:rPr lang="ru-RU" dirty="0" err="1">
                <a:solidFill>
                  <a:srgbClr val="660066"/>
                </a:solidFill>
              </a:rPr>
              <a:t>аналитикалык</a:t>
            </a:r>
            <a:r>
              <a:rPr lang="ru-RU" dirty="0">
                <a:solidFill>
                  <a:srgbClr val="660066"/>
                </a:solidFill>
              </a:rPr>
              <a:t> ой </a:t>
            </a:r>
            <a:r>
              <a:rPr lang="ru-RU" dirty="0" err="1">
                <a:solidFill>
                  <a:srgbClr val="660066"/>
                </a:solidFill>
              </a:rPr>
              <a:t>жүгүртүүсүн</a:t>
            </a:r>
            <a:r>
              <a:rPr lang="ru-RU" dirty="0">
                <a:solidFill>
                  <a:srgbClr val="660066"/>
                </a:solidFill>
              </a:rPr>
              <a:t> </a:t>
            </a:r>
            <a:r>
              <a:rPr lang="ru-RU" dirty="0" err="1">
                <a:solidFill>
                  <a:srgbClr val="660066"/>
                </a:solidFill>
              </a:rPr>
              <a:t>өстүрүүгө</a:t>
            </a:r>
            <a:r>
              <a:rPr lang="ru-RU" dirty="0">
                <a:solidFill>
                  <a:srgbClr val="660066"/>
                </a:solidFill>
              </a:rPr>
              <a:t> </a:t>
            </a:r>
            <a:r>
              <a:rPr lang="ru-RU" dirty="0" err="1">
                <a:solidFill>
                  <a:srgbClr val="660066"/>
                </a:solidFill>
              </a:rPr>
              <a:t>өбөлгө</a:t>
            </a:r>
            <a:r>
              <a:rPr lang="ru-RU" dirty="0">
                <a:solidFill>
                  <a:srgbClr val="660066"/>
                </a:solidFill>
              </a:rPr>
              <a:t> </a:t>
            </a:r>
            <a:r>
              <a:rPr lang="ru-RU" dirty="0" err="1">
                <a:solidFill>
                  <a:srgbClr val="660066"/>
                </a:solidFill>
              </a:rPr>
              <a:t>болгон</a:t>
            </a:r>
            <a:r>
              <a:rPr lang="ru-RU" dirty="0">
                <a:solidFill>
                  <a:srgbClr val="660066"/>
                </a:solidFill>
              </a:rPr>
              <a:t> </a:t>
            </a:r>
            <a:r>
              <a:rPr lang="ru-RU" dirty="0" err="1">
                <a:solidFill>
                  <a:srgbClr val="660066"/>
                </a:solidFill>
              </a:rPr>
              <a:t>философиялуу</a:t>
            </a:r>
            <a:r>
              <a:rPr lang="ru-RU" dirty="0">
                <a:solidFill>
                  <a:srgbClr val="660066"/>
                </a:solidFill>
              </a:rPr>
              <a:t> </a:t>
            </a:r>
            <a:r>
              <a:rPr lang="ru-RU" dirty="0" err="1">
                <a:solidFill>
                  <a:srgbClr val="660066"/>
                </a:solidFill>
              </a:rPr>
              <a:t>ыр</a:t>
            </a:r>
            <a:r>
              <a:rPr lang="ru-RU" dirty="0">
                <a:solidFill>
                  <a:srgbClr val="660066"/>
                </a:solidFill>
              </a:rPr>
              <a:t> </a:t>
            </a:r>
            <a:r>
              <a:rPr lang="ru-RU" dirty="0" err="1">
                <a:solidFill>
                  <a:srgbClr val="660066"/>
                </a:solidFill>
              </a:rPr>
              <a:t>десек</a:t>
            </a:r>
            <a:r>
              <a:rPr lang="ru-RU" dirty="0">
                <a:solidFill>
                  <a:srgbClr val="660066"/>
                </a:solidFill>
              </a:rPr>
              <a:t> </a:t>
            </a:r>
            <a:r>
              <a:rPr lang="ru-RU" dirty="0" err="1">
                <a:solidFill>
                  <a:srgbClr val="660066"/>
                </a:solidFill>
              </a:rPr>
              <a:t>жаңылышпайбыз</a:t>
            </a:r>
            <a:r>
              <a:rPr lang="ru-RU" dirty="0">
                <a:solidFill>
                  <a:srgbClr val="660066"/>
                </a:solidFill>
              </a:rPr>
              <a:t>. </a:t>
            </a:r>
            <a:r>
              <a:rPr lang="ru-RU" dirty="0" err="1">
                <a:solidFill>
                  <a:srgbClr val="660066"/>
                </a:solidFill>
              </a:rPr>
              <a:t>Ааламдашып</a:t>
            </a:r>
            <a:r>
              <a:rPr lang="ru-RU" dirty="0">
                <a:solidFill>
                  <a:srgbClr val="660066"/>
                </a:solidFill>
              </a:rPr>
              <a:t>, </a:t>
            </a:r>
            <a:r>
              <a:rPr lang="ru-RU" dirty="0" err="1">
                <a:solidFill>
                  <a:srgbClr val="660066"/>
                </a:solidFill>
              </a:rPr>
              <a:t>көп</a:t>
            </a:r>
            <a:r>
              <a:rPr lang="ru-RU" dirty="0">
                <a:solidFill>
                  <a:srgbClr val="660066"/>
                </a:solidFill>
              </a:rPr>
              <a:t> </a:t>
            </a:r>
            <a:r>
              <a:rPr lang="ru-RU" dirty="0" err="1">
                <a:solidFill>
                  <a:srgbClr val="660066"/>
                </a:solidFill>
              </a:rPr>
              <a:t>тилдүүлүк</a:t>
            </a:r>
            <a:r>
              <a:rPr lang="ru-RU" dirty="0">
                <a:solidFill>
                  <a:srgbClr val="660066"/>
                </a:solidFill>
              </a:rPr>
              <a:t> </a:t>
            </a:r>
            <a:r>
              <a:rPr lang="ru-RU" dirty="0" err="1">
                <a:solidFill>
                  <a:srgbClr val="660066"/>
                </a:solidFill>
              </a:rPr>
              <a:t>өүм</a:t>
            </a:r>
            <a:r>
              <a:rPr lang="ru-RU" dirty="0">
                <a:solidFill>
                  <a:srgbClr val="660066"/>
                </a:solidFill>
              </a:rPr>
              <a:t> </a:t>
            </a:r>
            <a:r>
              <a:rPr lang="ru-RU" dirty="0" err="1">
                <a:solidFill>
                  <a:srgbClr val="660066"/>
                </a:solidFill>
              </a:rPr>
              <a:t>сүрүп</a:t>
            </a:r>
            <a:r>
              <a:rPr lang="ru-RU" dirty="0">
                <a:solidFill>
                  <a:srgbClr val="660066"/>
                </a:solidFill>
              </a:rPr>
              <a:t> </a:t>
            </a:r>
            <a:r>
              <a:rPr lang="ru-RU" dirty="0" err="1">
                <a:solidFill>
                  <a:srgbClr val="660066"/>
                </a:solidFill>
              </a:rPr>
              <a:t>турган</a:t>
            </a:r>
            <a:r>
              <a:rPr lang="ru-RU" dirty="0">
                <a:solidFill>
                  <a:srgbClr val="660066"/>
                </a:solidFill>
              </a:rPr>
              <a:t> </a:t>
            </a:r>
            <a:r>
              <a:rPr lang="ru-RU" dirty="0" err="1" smtClean="0">
                <a:solidFill>
                  <a:srgbClr val="660066"/>
                </a:solidFill>
              </a:rPr>
              <a:t>чакта</a:t>
            </a:r>
            <a:r>
              <a:rPr lang="ru-RU" dirty="0" smtClean="0">
                <a:solidFill>
                  <a:srgbClr val="660066"/>
                </a:solidFill>
              </a:rPr>
              <a:t> </a:t>
            </a:r>
            <a:r>
              <a:rPr lang="ru-RU" dirty="0" err="1">
                <a:solidFill>
                  <a:srgbClr val="660066"/>
                </a:solidFill>
              </a:rPr>
              <a:t>мындай</a:t>
            </a:r>
            <a:r>
              <a:rPr lang="ru-RU" dirty="0">
                <a:solidFill>
                  <a:srgbClr val="660066"/>
                </a:solidFill>
              </a:rPr>
              <a:t> </a:t>
            </a:r>
            <a:r>
              <a:rPr lang="ru-RU" dirty="0" err="1">
                <a:solidFill>
                  <a:srgbClr val="660066"/>
                </a:solidFill>
              </a:rPr>
              <a:t>ырлардын</a:t>
            </a:r>
            <a:r>
              <a:rPr lang="ru-RU" dirty="0">
                <a:solidFill>
                  <a:srgbClr val="660066"/>
                </a:solidFill>
              </a:rPr>
              <a:t> </a:t>
            </a:r>
            <a:r>
              <a:rPr lang="ru-RU" dirty="0" err="1">
                <a:solidFill>
                  <a:srgbClr val="660066"/>
                </a:solidFill>
              </a:rPr>
              <a:t>кыргыз</a:t>
            </a:r>
            <a:r>
              <a:rPr lang="ru-RU" dirty="0">
                <a:solidFill>
                  <a:srgbClr val="660066"/>
                </a:solidFill>
              </a:rPr>
              <a:t> </a:t>
            </a:r>
            <a:r>
              <a:rPr lang="ru-RU" dirty="0" err="1">
                <a:solidFill>
                  <a:srgbClr val="660066"/>
                </a:solidFill>
              </a:rPr>
              <a:t>адабиятынада</a:t>
            </a:r>
            <a:r>
              <a:rPr lang="ru-RU" dirty="0">
                <a:solidFill>
                  <a:srgbClr val="660066"/>
                </a:solidFill>
              </a:rPr>
              <a:t> </a:t>
            </a:r>
            <a:r>
              <a:rPr lang="ru-RU" dirty="0" err="1">
                <a:solidFill>
                  <a:srgbClr val="660066"/>
                </a:solidFill>
              </a:rPr>
              <a:t>калышы</a:t>
            </a:r>
            <a:r>
              <a:rPr lang="ru-RU" dirty="0">
                <a:solidFill>
                  <a:srgbClr val="660066"/>
                </a:solidFill>
              </a:rPr>
              <a:t> </a:t>
            </a:r>
            <a:r>
              <a:rPr lang="ru-RU" dirty="0" err="1">
                <a:solidFill>
                  <a:srgbClr val="660066"/>
                </a:solidFill>
              </a:rPr>
              <a:t>азаркы</a:t>
            </a:r>
            <a:r>
              <a:rPr lang="ru-RU" dirty="0">
                <a:solidFill>
                  <a:srgbClr val="660066"/>
                </a:solidFill>
              </a:rPr>
              <a:t> </a:t>
            </a:r>
            <a:r>
              <a:rPr lang="ru-RU" dirty="0" err="1">
                <a:solidFill>
                  <a:srgbClr val="660066"/>
                </a:solidFill>
              </a:rPr>
              <a:t>муун</a:t>
            </a:r>
            <a:r>
              <a:rPr lang="ru-RU" dirty="0">
                <a:solidFill>
                  <a:srgbClr val="660066"/>
                </a:solidFill>
              </a:rPr>
              <a:t> </a:t>
            </a:r>
            <a:r>
              <a:rPr lang="ru-RU" dirty="0" err="1">
                <a:solidFill>
                  <a:srgbClr val="660066"/>
                </a:solidFill>
              </a:rPr>
              <a:t>үчүн</a:t>
            </a:r>
            <a:r>
              <a:rPr lang="ru-RU" dirty="0">
                <a:solidFill>
                  <a:srgbClr val="660066"/>
                </a:solidFill>
              </a:rPr>
              <a:t> </a:t>
            </a:r>
            <a:r>
              <a:rPr lang="ru-RU" dirty="0" err="1">
                <a:solidFill>
                  <a:srgbClr val="660066"/>
                </a:solidFill>
              </a:rPr>
              <a:t>аба</a:t>
            </a:r>
            <a:r>
              <a:rPr lang="ru-RU" dirty="0">
                <a:solidFill>
                  <a:srgbClr val="660066"/>
                </a:solidFill>
              </a:rPr>
              <a:t> </a:t>
            </a:r>
            <a:r>
              <a:rPr lang="ru-RU" dirty="0" err="1">
                <a:solidFill>
                  <a:srgbClr val="660066"/>
                </a:solidFill>
              </a:rPr>
              <a:t>менен</a:t>
            </a:r>
            <a:r>
              <a:rPr lang="ru-RU" dirty="0">
                <a:solidFill>
                  <a:srgbClr val="660066"/>
                </a:solidFill>
              </a:rPr>
              <a:t> </a:t>
            </a:r>
            <a:r>
              <a:rPr lang="ru-RU" dirty="0" err="1">
                <a:solidFill>
                  <a:srgbClr val="660066"/>
                </a:solidFill>
              </a:rPr>
              <a:t>суудай</a:t>
            </a:r>
            <a:r>
              <a:rPr lang="ru-RU" dirty="0">
                <a:solidFill>
                  <a:srgbClr val="660066"/>
                </a:solidFill>
              </a:rPr>
              <a:t> эле </a:t>
            </a:r>
            <a:r>
              <a:rPr lang="ru-RU" dirty="0" err="1">
                <a:solidFill>
                  <a:srgbClr val="660066"/>
                </a:solidFill>
              </a:rPr>
              <a:t>керек</a:t>
            </a:r>
            <a:r>
              <a:rPr lang="ru-RU" dirty="0">
                <a:solidFill>
                  <a:srgbClr val="660066"/>
                </a:solidFill>
              </a:rPr>
              <a:t>. </a:t>
            </a:r>
            <a:endParaRPr lang="ru-RU" dirty="0" smtClean="0">
              <a:solidFill>
                <a:srgbClr val="660066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660066"/>
                </a:solidFill>
              </a:rPr>
              <a:t> </a:t>
            </a:r>
            <a:r>
              <a:rPr lang="ru-RU" dirty="0" smtClean="0">
                <a:solidFill>
                  <a:srgbClr val="660066"/>
                </a:solidFill>
              </a:rPr>
              <a:t> </a:t>
            </a:r>
            <a:r>
              <a:rPr lang="ru-RU" dirty="0" err="1" smtClean="0">
                <a:solidFill>
                  <a:srgbClr val="660066"/>
                </a:solidFill>
              </a:rPr>
              <a:t>Жашообузда</a:t>
            </a:r>
            <a:r>
              <a:rPr lang="ru-RU" dirty="0" smtClean="0">
                <a:solidFill>
                  <a:srgbClr val="660066"/>
                </a:solidFill>
              </a:rPr>
              <a:t> ар </a:t>
            </a:r>
            <a:r>
              <a:rPr lang="ru-RU" dirty="0" err="1" smtClean="0">
                <a:solidFill>
                  <a:srgbClr val="660066"/>
                </a:solidFill>
              </a:rPr>
              <a:t>бир</a:t>
            </a:r>
            <a:r>
              <a:rPr lang="ru-RU" dirty="0" smtClean="0">
                <a:solidFill>
                  <a:srgbClr val="660066"/>
                </a:solidFill>
              </a:rPr>
              <a:t> </a:t>
            </a:r>
            <a:r>
              <a:rPr lang="ru-RU" dirty="0" err="1" smtClean="0">
                <a:solidFill>
                  <a:srgbClr val="660066"/>
                </a:solidFill>
              </a:rPr>
              <a:t>нерсе</a:t>
            </a:r>
            <a:r>
              <a:rPr lang="ru-RU" dirty="0" smtClean="0">
                <a:solidFill>
                  <a:srgbClr val="660066"/>
                </a:solidFill>
              </a:rPr>
              <a:t> </a:t>
            </a:r>
            <a:r>
              <a:rPr lang="ru-RU" dirty="0" err="1" smtClean="0">
                <a:solidFill>
                  <a:srgbClr val="660066"/>
                </a:solidFill>
              </a:rPr>
              <a:t>бири-бирине</a:t>
            </a:r>
            <a:r>
              <a:rPr lang="ru-RU" dirty="0" smtClean="0">
                <a:solidFill>
                  <a:srgbClr val="660066"/>
                </a:solidFill>
              </a:rPr>
              <a:t> </a:t>
            </a:r>
            <a:r>
              <a:rPr lang="ru-RU" dirty="0" err="1" smtClean="0">
                <a:solidFill>
                  <a:srgbClr val="660066"/>
                </a:solidFill>
              </a:rPr>
              <a:t>эриш-аркак</a:t>
            </a:r>
            <a:r>
              <a:rPr lang="ru-RU" dirty="0" smtClean="0">
                <a:solidFill>
                  <a:srgbClr val="660066"/>
                </a:solidFill>
              </a:rPr>
              <a:t> болот. </a:t>
            </a:r>
            <a:r>
              <a:rPr lang="ru-RU" dirty="0" err="1" smtClean="0">
                <a:solidFill>
                  <a:srgbClr val="660066"/>
                </a:solidFill>
              </a:rPr>
              <a:t>Меселен</a:t>
            </a:r>
            <a:r>
              <a:rPr lang="ru-RU" dirty="0" smtClean="0">
                <a:solidFill>
                  <a:srgbClr val="660066"/>
                </a:solidFill>
              </a:rPr>
              <a:t> </a:t>
            </a:r>
            <a:r>
              <a:rPr lang="ru-RU" dirty="0">
                <a:solidFill>
                  <a:srgbClr val="660066"/>
                </a:solidFill>
              </a:rPr>
              <a:t>а</a:t>
            </a:r>
            <a:r>
              <a:rPr lang="ru-RU" dirty="0" smtClean="0">
                <a:solidFill>
                  <a:srgbClr val="660066"/>
                </a:solidFill>
              </a:rPr>
              <a:t>кын </a:t>
            </a:r>
            <a:r>
              <a:rPr lang="ru-RU" dirty="0" err="1">
                <a:solidFill>
                  <a:srgbClr val="660066"/>
                </a:solidFill>
              </a:rPr>
              <a:t>бул</a:t>
            </a:r>
            <a:r>
              <a:rPr lang="ru-RU" dirty="0">
                <a:solidFill>
                  <a:srgbClr val="660066"/>
                </a:solidFill>
              </a:rPr>
              <a:t> </a:t>
            </a:r>
            <a:r>
              <a:rPr lang="ru-RU" dirty="0" err="1">
                <a:solidFill>
                  <a:srgbClr val="660066"/>
                </a:solidFill>
              </a:rPr>
              <a:t>ырда</a:t>
            </a:r>
            <a:r>
              <a:rPr lang="ru-RU" dirty="0">
                <a:solidFill>
                  <a:srgbClr val="660066"/>
                </a:solidFill>
              </a:rPr>
              <a:t> </a:t>
            </a:r>
            <a:r>
              <a:rPr lang="ru-RU" dirty="0" err="1">
                <a:solidFill>
                  <a:srgbClr val="660066"/>
                </a:solidFill>
              </a:rPr>
              <a:t>эмнеге</a:t>
            </a:r>
            <a:r>
              <a:rPr lang="ru-RU" dirty="0">
                <a:solidFill>
                  <a:srgbClr val="660066"/>
                </a:solidFill>
              </a:rPr>
              <a:t> </a:t>
            </a:r>
            <a:r>
              <a:rPr lang="ru-RU" dirty="0" err="1">
                <a:solidFill>
                  <a:srgbClr val="660066"/>
                </a:solidFill>
              </a:rPr>
              <a:t>эмненин</a:t>
            </a:r>
            <a:r>
              <a:rPr lang="ru-RU" dirty="0">
                <a:solidFill>
                  <a:srgbClr val="660066"/>
                </a:solidFill>
              </a:rPr>
              <a:t> </a:t>
            </a:r>
            <a:r>
              <a:rPr lang="ru-RU" dirty="0" err="1">
                <a:solidFill>
                  <a:srgbClr val="660066"/>
                </a:solidFill>
              </a:rPr>
              <a:t>тиешеси</a:t>
            </a:r>
            <a:r>
              <a:rPr lang="ru-RU" dirty="0">
                <a:solidFill>
                  <a:srgbClr val="660066"/>
                </a:solidFill>
              </a:rPr>
              <a:t> бар </a:t>
            </a:r>
            <a:r>
              <a:rPr lang="ru-RU" dirty="0" err="1">
                <a:solidFill>
                  <a:srgbClr val="660066"/>
                </a:solidFill>
              </a:rPr>
              <a:t>экенин</a:t>
            </a:r>
            <a:r>
              <a:rPr lang="ru-RU" dirty="0">
                <a:solidFill>
                  <a:srgbClr val="660066"/>
                </a:solidFill>
              </a:rPr>
              <a:t> </a:t>
            </a:r>
            <a:r>
              <a:rPr lang="ru-RU" dirty="0" err="1">
                <a:solidFill>
                  <a:srgbClr val="660066"/>
                </a:solidFill>
              </a:rPr>
              <a:t>ачык</a:t>
            </a:r>
            <a:r>
              <a:rPr lang="ru-RU" dirty="0">
                <a:solidFill>
                  <a:srgbClr val="660066"/>
                </a:solidFill>
              </a:rPr>
              <a:t> эле </a:t>
            </a:r>
            <a:r>
              <a:rPr lang="ru-RU" dirty="0" err="1">
                <a:solidFill>
                  <a:srgbClr val="660066"/>
                </a:solidFill>
              </a:rPr>
              <a:t>айтып</a:t>
            </a:r>
            <a:r>
              <a:rPr lang="ru-RU" dirty="0">
                <a:solidFill>
                  <a:srgbClr val="660066"/>
                </a:solidFill>
              </a:rPr>
              <a:t> </a:t>
            </a:r>
            <a:r>
              <a:rPr lang="ru-RU" dirty="0" err="1">
                <a:solidFill>
                  <a:srgbClr val="660066"/>
                </a:solidFill>
              </a:rPr>
              <a:t>жатат</a:t>
            </a:r>
            <a:r>
              <a:rPr lang="ru-RU" dirty="0">
                <a:solidFill>
                  <a:srgbClr val="660066"/>
                </a:solidFill>
              </a:rPr>
              <a:t>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210" y="103032"/>
            <a:ext cx="5338293" cy="633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07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83369" y="0"/>
            <a:ext cx="6808632" cy="6858000"/>
          </a:xfrm>
        </p:spPr>
        <p:txBody>
          <a:bodyPr>
            <a:noAutofit/>
          </a:bodyPr>
          <a:lstStyle/>
          <a:p>
            <a:r>
              <a:rPr lang="ru-RU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</a:t>
            </a:r>
            <a:r>
              <a:rPr lang="ru-RU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ыр</a:t>
            </a:r>
            <a:r>
              <a:rPr lang="ru-RU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аркылуу</a:t>
            </a:r>
            <a:r>
              <a:rPr lang="ru-RU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эле </a:t>
            </a:r>
            <a:r>
              <a:rPr lang="ru-RU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</a:t>
            </a:r>
            <a:r>
              <a:rPr lang="ru-RU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канча</a:t>
            </a:r>
            <a:r>
              <a:rPr lang="ru-RU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аналогиялык</a:t>
            </a:r>
            <a:r>
              <a:rPr lang="ru-RU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эталон </a:t>
            </a:r>
            <a:r>
              <a:rPr lang="ru-RU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жуптарды</a:t>
            </a:r>
            <a:r>
              <a:rPr lang="ru-RU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тапсак</a:t>
            </a:r>
            <a:r>
              <a:rPr lang="ru-RU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болот</a:t>
            </a:r>
            <a:r>
              <a:rPr lang="ru-RU" sz="2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ru-RU" sz="2800" dirty="0" err="1" smtClean="0">
                <a:solidFill>
                  <a:srgbClr val="660066"/>
                </a:solidFill>
              </a:rPr>
              <a:t>Суу-сай</a:t>
            </a:r>
            <a:r>
              <a:rPr lang="ru-RU" sz="2800" dirty="0" smtClean="0">
                <a:solidFill>
                  <a:srgbClr val="660066"/>
                </a:solidFill>
              </a:rPr>
              <a:t>                                     </a:t>
            </a:r>
            <a:r>
              <a:rPr lang="ru-RU" sz="2800" dirty="0" err="1" smtClean="0">
                <a:solidFill>
                  <a:srgbClr val="660066"/>
                </a:solidFill>
              </a:rPr>
              <a:t>кабар</a:t>
            </a:r>
            <a:r>
              <a:rPr lang="ru-RU" sz="2800" dirty="0" smtClean="0">
                <a:solidFill>
                  <a:srgbClr val="660066"/>
                </a:solidFill>
              </a:rPr>
              <a:t>- кат</a:t>
            </a:r>
          </a:p>
          <a:p>
            <a:pPr algn="l"/>
            <a:r>
              <a:rPr lang="ru-RU" sz="2800" dirty="0" err="1" smtClean="0">
                <a:solidFill>
                  <a:srgbClr val="660066"/>
                </a:solidFill>
              </a:rPr>
              <a:t>жарык</a:t>
            </a:r>
            <a:r>
              <a:rPr lang="ru-RU" sz="2800" dirty="0" smtClean="0">
                <a:solidFill>
                  <a:srgbClr val="660066"/>
                </a:solidFill>
              </a:rPr>
              <a:t>-ай                                 </a:t>
            </a:r>
            <a:r>
              <a:rPr lang="ru-RU" sz="2800" dirty="0" err="1" smtClean="0">
                <a:solidFill>
                  <a:srgbClr val="660066"/>
                </a:solidFill>
              </a:rPr>
              <a:t>жигит-намыс</a:t>
            </a:r>
            <a:endParaRPr lang="ru-RU" sz="2800" dirty="0">
              <a:solidFill>
                <a:srgbClr val="660066"/>
              </a:solidFill>
            </a:endParaRPr>
          </a:p>
          <a:p>
            <a:pPr algn="l"/>
            <a:r>
              <a:rPr lang="ru-RU" sz="2800" dirty="0" err="1" smtClean="0">
                <a:solidFill>
                  <a:srgbClr val="660066"/>
                </a:solidFill>
              </a:rPr>
              <a:t>чырак-пилик</a:t>
            </a:r>
            <a:r>
              <a:rPr lang="ru-RU" sz="2800" dirty="0" smtClean="0">
                <a:solidFill>
                  <a:srgbClr val="660066"/>
                </a:solidFill>
              </a:rPr>
              <a:t>                           бет-</a:t>
            </a:r>
            <a:r>
              <a:rPr lang="ru-RU" sz="2800" dirty="0" err="1" smtClean="0">
                <a:solidFill>
                  <a:srgbClr val="660066"/>
                </a:solidFill>
              </a:rPr>
              <a:t>нур</a:t>
            </a:r>
            <a:endParaRPr lang="ru-RU" sz="2800" dirty="0">
              <a:solidFill>
                <a:srgbClr val="660066"/>
              </a:solidFill>
            </a:endParaRPr>
          </a:p>
          <a:p>
            <a:pPr algn="l"/>
            <a:r>
              <a:rPr lang="ru-RU" sz="2800" dirty="0" err="1" smtClean="0">
                <a:solidFill>
                  <a:srgbClr val="660066"/>
                </a:solidFill>
              </a:rPr>
              <a:t>талаа-гүл</a:t>
            </a:r>
            <a:r>
              <a:rPr lang="ru-RU" sz="2800" dirty="0" smtClean="0">
                <a:solidFill>
                  <a:srgbClr val="660066"/>
                </a:solidFill>
              </a:rPr>
              <a:t>                                   </a:t>
            </a:r>
            <a:r>
              <a:rPr lang="ru-RU" sz="2800" dirty="0" err="1" smtClean="0">
                <a:solidFill>
                  <a:srgbClr val="660066"/>
                </a:solidFill>
              </a:rPr>
              <a:t>соода</a:t>
            </a:r>
            <a:r>
              <a:rPr lang="ru-RU" sz="2800" dirty="0" smtClean="0">
                <a:solidFill>
                  <a:srgbClr val="660066"/>
                </a:solidFill>
              </a:rPr>
              <a:t>-пул</a:t>
            </a:r>
            <a:endParaRPr lang="ru-RU" sz="2800" dirty="0">
              <a:solidFill>
                <a:srgbClr val="660066"/>
              </a:solidFill>
            </a:endParaRPr>
          </a:p>
          <a:p>
            <a:pPr algn="l"/>
            <a:r>
              <a:rPr lang="ru-RU" sz="2800" dirty="0" err="1" smtClean="0">
                <a:solidFill>
                  <a:srgbClr val="660066"/>
                </a:solidFill>
              </a:rPr>
              <a:t>гүл-күн</a:t>
            </a:r>
            <a:r>
              <a:rPr lang="ru-RU" sz="2800" dirty="0" smtClean="0">
                <a:solidFill>
                  <a:srgbClr val="660066"/>
                </a:solidFill>
              </a:rPr>
              <a:t>                                      куш-тор</a:t>
            </a:r>
            <a:endParaRPr lang="ru-RU" sz="2800" dirty="0">
              <a:solidFill>
                <a:srgbClr val="660066"/>
              </a:solidFill>
            </a:endParaRPr>
          </a:p>
          <a:p>
            <a:pPr algn="l"/>
            <a:r>
              <a:rPr lang="ru-RU" sz="2800" dirty="0" smtClean="0">
                <a:solidFill>
                  <a:srgbClr val="660066"/>
                </a:solidFill>
              </a:rPr>
              <a:t>акын-</a:t>
            </a:r>
            <a:r>
              <a:rPr lang="ru-RU" sz="2800" dirty="0" err="1" smtClean="0">
                <a:solidFill>
                  <a:srgbClr val="660066"/>
                </a:solidFill>
              </a:rPr>
              <a:t>тил</a:t>
            </a:r>
            <a:r>
              <a:rPr lang="ru-RU" sz="2800" dirty="0" smtClean="0">
                <a:solidFill>
                  <a:srgbClr val="660066"/>
                </a:solidFill>
              </a:rPr>
              <a:t>                                   </a:t>
            </a:r>
            <a:r>
              <a:rPr lang="ru-RU" sz="2800" dirty="0" err="1" smtClean="0">
                <a:solidFill>
                  <a:srgbClr val="660066"/>
                </a:solidFill>
              </a:rPr>
              <a:t>нан-тиш</a:t>
            </a:r>
            <a:r>
              <a:rPr lang="ru-RU" sz="2800" dirty="0" smtClean="0">
                <a:solidFill>
                  <a:srgbClr val="660066"/>
                </a:solidFill>
              </a:rPr>
              <a:t>                           </a:t>
            </a:r>
            <a:endParaRPr lang="ru-RU" sz="2800" dirty="0">
              <a:solidFill>
                <a:srgbClr val="660066"/>
              </a:solidFill>
            </a:endParaRPr>
          </a:p>
          <a:p>
            <a:pPr algn="l"/>
            <a:r>
              <a:rPr lang="ru-RU" sz="2800" dirty="0" err="1" smtClean="0">
                <a:solidFill>
                  <a:srgbClr val="660066"/>
                </a:solidFill>
              </a:rPr>
              <a:t>душман-сүр</a:t>
            </a:r>
            <a:r>
              <a:rPr lang="ru-RU" sz="2800" dirty="0" smtClean="0">
                <a:solidFill>
                  <a:srgbClr val="660066"/>
                </a:solidFill>
              </a:rPr>
              <a:t>                              </a:t>
            </a:r>
            <a:r>
              <a:rPr lang="ru-RU" sz="2800" dirty="0" err="1" smtClean="0">
                <a:solidFill>
                  <a:srgbClr val="660066"/>
                </a:solidFill>
              </a:rPr>
              <a:t>булбул</a:t>
            </a:r>
            <a:r>
              <a:rPr lang="ru-RU" sz="2800" dirty="0" smtClean="0">
                <a:solidFill>
                  <a:srgbClr val="660066"/>
                </a:solidFill>
              </a:rPr>
              <a:t>-бак</a:t>
            </a:r>
            <a:endParaRPr lang="ru-RU" sz="2800" dirty="0">
              <a:solidFill>
                <a:srgbClr val="660066"/>
              </a:solidFill>
            </a:endParaRPr>
          </a:p>
          <a:p>
            <a:pPr algn="l"/>
            <a:r>
              <a:rPr lang="ru-RU" sz="2800" dirty="0" smtClean="0">
                <a:solidFill>
                  <a:srgbClr val="660066"/>
                </a:solidFill>
              </a:rPr>
              <a:t>сыр-</a:t>
            </a:r>
            <a:r>
              <a:rPr lang="ru-RU" sz="2800" dirty="0" err="1" smtClean="0">
                <a:solidFill>
                  <a:srgbClr val="660066"/>
                </a:solidFill>
              </a:rPr>
              <a:t>имарат</a:t>
            </a:r>
            <a:r>
              <a:rPr lang="ru-RU" sz="2800" dirty="0" smtClean="0">
                <a:solidFill>
                  <a:srgbClr val="660066"/>
                </a:solidFill>
              </a:rPr>
              <a:t>                              </a:t>
            </a:r>
            <a:r>
              <a:rPr lang="ru-RU" sz="2800" dirty="0" err="1" smtClean="0">
                <a:solidFill>
                  <a:srgbClr val="660066"/>
                </a:solidFill>
              </a:rPr>
              <a:t>өрдөк-көл</a:t>
            </a:r>
            <a:endParaRPr lang="ru-RU" sz="2800" dirty="0">
              <a:solidFill>
                <a:srgbClr val="660066"/>
              </a:solidFill>
            </a:endParaRPr>
          </a:p>
          <a:p>
            <a:pPr algn="l"/>
            <a:r>
              <a:rPr lang="ru-RU" sz="2800" dirty="0" err="1" smtClean="0">
                <a:solidFill>
                  <a:srgbClr val="660066"/>
                </a:solidFill>
              </a:rPr>
              <a:t>комуз-кыл</a:t>
            </a:r>
            <a:r>
              <a:rPr lang="ru-RU" sz="2800" dirty="0" smtClean="0">
                <a:solidFill>
                  <a:srgbClr val="660066"/>
                </a:solidFill>
              </a:rPr>
              <a:t>                                  дайра-толкун</a:t>
            </a:r>
            <a:endParaRPr lang="ru-RU" sz="2800" dirty="0">
              <a:solidFill>
                <a:srgbClr val="660066"/>
              </a:solidFill>
            </a:endParaRPr>
          </a:p>
          <a:p>
            <a:pPr algn="l"/>
            <a:r>
              <a:rPr lang="ru-RU" sz="2800" dirty="0" err="1" smtClean="0">
                <a:solidFill>
                  <a:srgbClr val="660066"/>
                </a:solidFill>
              </a:rPr>
              <a:t>аял</a:t>
            </a:r>
            <a:r>
              <a:rPr lang="ru-RU" sz="2800" dirty="0" smtClean="0">
                <a:solidFill>
                  <a:srgbClr val="660066"/>
                </a:solidFill>
              </a:rPr>
              <a:t>-чач                                      </a:t>
            </a:r>
            <a:r>
              <a:rPr lang="ru-RU" sz="2800" dirty="0" err="1" smtClean="0">
                <a:solidFill>
                  <a:srgbClr val="660066"/>
                </a:solidFill>
              </a:rPr>
              <a:t>дыйкан-жер</a:t>
            </a:r>
            <a:endParaRPr lang="ru-RU" sz="2800" dirty="0">
              <a:solidFill>
                <a:srgbClr val="660066"/>
              </a:solidFill>
            </a:endParaRPr>
          </a:p>
          <a:p>
            <a:pPr algn="l"/>
            <a:r>
              <a:rPr lang="ru-RU" sz="2800" dirty="0" err="1" smtClean="0">
                <a:solidFill>
                  <a:srgbClr val="660066"/>
                </a:solidFill>
              </a:rPr>
              <a:t>тоо-таш</a:t>
            </a:r>
            <a:r>
              <a:rPr lang="ru-RU" sz="2800" dirty="0" smtClean="0">
                <a:solidFill>
                  <a:srgbClr val="660066"/>
                </a:solidFill>
              </a:rPr>
              <a:t>                                 </a:t>
            </a:r>
            <a:r>
              <a:rPr lang="ru-RU" sz="2800" dirty="0" err="1" smtClean="0">
                <a:solidFill>
                  <a:srgbClr val="660066"/>
                </a:solidFill>
              </a:rPr>
              <a:t>Ата-Тоо-Ата-Журт</a:t>
            </a:r>
            <a:r>
              <a:rPr lang="ru-RU" sz="2800" dirty="0" smtClean="0">
                <a:solidFill>
                  <a:srgbClr val="660066"/>
                </a:solidFill>
              </a:rPr>
              <a:t>    </a:t>
            </a:r>
            <a:endParaRPr lang="ru-RU" sz="28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Мгновения жизни. Грозный Кокомерен и великолепный Сары-Челек - | 24.K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546"/>
            <a:ext cx="5215944" cy="632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18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18986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785611" y="128789"/>
            <a:ext cx="10569777" cy="689019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 smtClean="0">
                <a:solidFill>
                  <a:srgbClr val="000066"/>
                </a:solidFill>
              </a:rPr>
              <a:t>Бул</a:t>
            </a:r>
            <a:r>
              <a:rPr lang="ru-RU" dirty="0" smtClean="0">
                <a:solidFill>
                  <a:srgbClr val="000066"/>
                </a:solidFill>
              </a:rPr>
              <a:t> </a:t>
            </a:r>
            <a:r>
              <a:rPr lang="ru-RU" dirty="0" err="1" smtClean="0">
                <a:solidFill>
                  <a:srgbClr val="000066"/>
                </a:solidFill>
              </a:rPr>
              <a:t>саптардан</a:t>
            </a:r>
            <a:r>
              <a:rPr lang="ru-RU" dirty="0" smtClean="0">
                <a:solidFill>
                  <a:srgbClr val="000066"/>
                </a:solidFill>
              </a:rPr>
              <a:t> </a:t>
            </a:r>
            <a:r>
              <a:rPr lang="ru-RU" dirty="0" err="1" smtClean="0">
                <a:solidFill>
                  <a:srgbClr val="000066"/>
                </a:solidFill>
              </a:rPr>
              <a:t>аналогиялык</a:t>
            </a:r>
            <a:r>
              <a:rPr lang="ru-RU" dirty="0" smtClean="0">
                <a:solidFill>
                  <a:srgbClr val="000066"/>
                </a:solidFill>
              </a:rPr>
              <a:t> </a:t>
            </a:r>
            <a:r>
              <a:rPr lang="ru-RU" dirty="0" err="1" smtClean="0">
                <a:solidFill>
                  <a:srgbClr val="000066"/>
                </a:solidFill>
              </a:rPr>
              <a:t>жупташкан</a:t>
            </a:r>
            <a:r>
              <a:rPr lang="ru-RU" dirty="0" smtClean="0">
                <a:solidFill>
                  <a:srgbClr val="000066"/>
                </a:solidFill>
              </a:rPr>
              <a:t> </a:t>
            </a:r>
            <a:r>
              <a:rPr lang="ru-RU" dirty="0" err="1" smtClean="0">
                <a:solidFill>
                  <a:srgbClr val="000066"/>
                </a:solidFill>
              </a:rPr>
              <a:t>сөздөрдү</a:t>
            </a:r>
            <a:r>
              <a:rPr lang="ru-RU" dirty="0" smtClean="0">
                <a:solidFill>
                  <a:srgbClr val="000066"/>
                </a:solidFill>
              </a:rPr>
              <a:t> </a:t>
            </a:r>
            <a:r>
              <a:rPr lang="ru-RU" dirty="0" err="1" smtClean="0">
                <a:solidFill>
                  <a:srgbClr val="000066"/>
                </a:solidFill>
              </a:rPr>
              <a:t>тапкыла</a:t>
            </a:r>
            <a:r>
              <a:rPr lang="ru-RU" dirty="0" smtClean="0">
                <a:solidFill>
                  <a:srgbClr val="000066"/>
                </a:solidFill>
              </a:rPr>
              <a:t>:  </a:t>
            </a:r>
          </a:p>
          <a:p>
            <a:pPr marL="0" indent="0">
              <a:buNone/>
            </a:pPr>
            <a:r>
              <a:rPr lang="ru-RU" dirty="0" err="1" smtClean="0">
                <a:solidFill>
                  <a:srgbClr val="660066"/>
                </a:solidFill>
              </a:rPr>
              <a:t>Кишинин</a:t>
            </a:r>
            <a:r>
              <a:rPr lang="ru-RU" dirty="0" smtClean="0">
                <a:solidFill>
                  <a:srgbClr val="660066"/>
                </a:solidFill>
              </a:rPr>
              <a:t> </a:t>
            </a:r>
            <a:r>
              <a:rPr lang="ru-RU" dirty="0">
                <a:solidFill>
                  <a:srgbClr val="660066"/>
                </a:solidFill>
              </a:rPr>
              <a:t>сыны </a:t>
            </a:r>
            <a:r>
              <a:rPr lang="ru-RU" dirty="0" err="1">
                <a:solidFill>
                  <a:srgbClr val="660066"/>
                </a:solidFill>
              </a:rPr>
              <a:t>кайда</a:t>
            </a:r>
            <a:r>
              <a:rPr lang="ru-RU" dirty="0">
                <a:solidFill>
                  <a:srgbClr val="660066"/>
                </a:solidFill>
              </a:rPr>
              <a:t>, бой </a:t>
            </a:r>
            <a:r>
              <a:rPr lang="ru-RU" dirty="0" err="1">
                <a:solidFill>
                  <a:srgbClr val="660066"/>
                </a:solidFill>
              </a:rPr>
              <a:t>болбосо</a:t>
            </a:r>
            <a:r>
              <a:rPr lang="ru-RU" dirty="0">
                <a:solidFill>
                  <a:srgbClr val="660066"/>
                </a:solidFill>
              </a:rPr>
              <a:t>.</a:t>
            </a:r>
            <a:br>
              <a:rPr lang="ru-RU" dirty="0">
                <a:solidFill>
                  <a:srgbClr val="660066"/>
                </a:solidFill>
              </a:rPr>
            </a:br>
            <a:r>
              <a:rPr lang="ru-RU" dirty="0" err="1">
                <a:solidFill>
                  <a:srgbClr val="660066"/>
                </a:solidFill>
              </a:rPr>
              <a:t>Учкан</a:t>
            </a:r>
            <a:r>
              <a:rPr lang="ru-RU" dirty="0">
                <a:solidFill>
                  <a:srgbClr val="660066"/>
                </a:solidFill>
              </a:rPr>
              <a:t> куш </a:t>
            </a:r>
            <a:r>
              <a:rPr lang="ru-RU" dirty="0" err="1">
                <a:solidFill>
                  <a:srgbClr val="660066"/>
                </a:solidFill>
              </a:rPr>
              <a:t>колго</a:t>
            </a:r>
            <a:r>
              <a:rPr lang="ru-RU" dirty="0">
                <a:solidFill>
                  <a:srgbClr val="660066"/>
                </a:solidFill>
              </a:rPr>
              <a:t> </a:t>
            </a:r>
            <a:r>
              <a:rPr lang="ru-RU" dirty="0" err="1">
                <a:solidFill>
                  <a:srgbClr val="660066"/>
                </a:solidFill>
              </a:rPr>
              <a:t>түшпөйт</a:t>
            </a:r>
            <a:r>
              <a:rPr lang="ru-RU" dirty="0">
                <a:solidFill>
                  <a:srgbClr val="660066"/>
                </a:solidFill>
              </a:rPr>
              <a:t>, тор </a:t>
            </a:r>
            <a:r>
              <a:rPr lang="ru-RU" dirty="0" err="1">
                <a:solidFill>
                  <a:srgbClr val="660066"/>
                </a:solidFill>
              </a:rPr>
              <a:t>болбосо</a:t>
            </a:r>
            <a:r>
              <a:rPr lang="ru-RU" dirty="0">
                <a:solidFill>
                  <a:srgbClr val="660066"/>
                </a:solidFill>
              </a:rPr>
              <a:t>.</a:t>
            </a:r>
            <a:br>
              <a:rPr lang="ru-RU" dirty="0">
                <a:solidFill>
                  <a:srgbClr val="660066"/>
                </a:solidFill>
              </a:rPr>
            </a:br>
            <a:r>
              <a:rPr lang="ru-RU" dirty="0">
                <a:solidFill>
                  <a:srgbClr val="660066"/>
                </a:solidFill>
              </a:rPr>
              <a:t>Ар киши </a:t>
            </a:r>
            <a:r>
              <a:rPr lang="ru-RU" dirty="0" err="1">
                <a:solidFill>
                  <a:srgbClr val="660066"/>
                </a:solidFill>
              </a:rPr>
              <a:t>адашасың</a:t>
            </a:r>
            <a:r>
              <a:rPr lang="ru-RU" dirty="0">
                <a:solidFill>
                  <a:srgbClr val="660066"/>
                </a:solidFill>
              </a:rPr>
              <a:t>, </a:t>
            </a:r>
            <a:r>
              <a:rPr lang="ru-RU" dirty="0" err="1">
                <a:solidFill>
                  <a:srgbClr val="660066"/>
                </a:solidFill>
              </a:rPr>
              <a:t>жол</a:t>
            </a:r>
            <a:r>
              <a:rPr lang="ru-RU" dirty="0">
                <a:solidFill>
                  <a:srgbClr val="660066"/>
                </a:solidFill>
              </a:rPr>
              <a:t> </a:t>
            </a:r>
            <a:r>
              <a:rPr lang="ru-RU" dirty="0" err="1">
                <a:solidFill>
                  <a:srgbClr val="660066"/>
                </a:solidFill>
              </a:rPr>
              <a:t>болбосо</a:t>
            </a:r>
            <a:r>
              <a:rPr lang="ru-RU" dirty="0">
                <a:solidFill>
                  <a:srgbClr val="660066"/>
                </a:solidFill>
              </a:rPr>
              <a:t>,</a:t>
            </a:r>
            <a:br>
              <a:rPr lang="ru-RU" dirty="0">
                <a:solidFill>
                  <a:srgbClr val="660066"/>
                </a:solidFill>
              </a:rPr>
            </a:br>
            <a:r>
              <a:rPr lang="ru-RU" dirty="0" err="1">
                <a:solidFill>
                  <a:srgbClr val="660066"/>
                </a:solidFill>
              </a:rPr>
              <a:t>Төөлөргө</a:t>
            </a:r>
            <a:r>
              <a:rPr lang="ru-RU" dirty="0">
                <a:solidFill>
                  <a:srgbClr val="660066"/>
                </a:solidFill>
              </a:rPr>
              <a:t> </a:t>
            </a:r>
            <a:r>
              <a:rPr lang="ru-RU" dirty="0" err="1">
                <a:solidFill>
                  <a:srgbClr val="660066"/>
                </a:solidFill>
              </a:rPr>
              <a:t>жүк</a:t>
            </a:r>
            <a:r>
              <a:rPr lang="ru-RU" dirty="0">
                <a:solidFill>
                  <a:srgbClr val="660066"/>
                </a:solidFill>
              </a:rPr>
              <a:t> </a:t>
            </a:r>
            <a:r>
              <a:rPr lang="ru-RU" dirty="0" err="1">
                <a:solidFill>
                  <a:srgbClr val="660066"/>
                </a:solidFill>
              </a:rPr>
              <a:t>жүктөлбөйт</a:t>
            </a:r>
            <a:r>
              <a:rPr lang="ru-RU" dirty="0">
                <a:solidFill>
                  <a:srgbClr val="660066"/>
                </a:solidFill>
              </a:rPr>
              <a:t>, ком </a:t>
            </a:r>
            <a:r>
              <a:rPr lang="ru-RU" dirty="0" err="1">
                <a:solidFill>
                  <a:srgbClr val="660066"/>
                </a:solidFill>
              </a:rPr>
              <a:t>болбосо</a:t>
            </a:r>
            <a:r>
              <a:rPr lang="ru-RU" dirty="0">
                <a:solidFill>
                  <a:srgbClr val="660066"/>
                </a:solidFill>
              </a:rPr>
              <a:t>.</a:t>
            </a:r>
            <a:br>
              <a:rPr lang="ru-RU" dirty="0">
                <a:solidFill>
                  <a:srgbClr val="660066"/>
                </a:solidFill>
              </a:rPr>
            </a:br>
            <a:r>
              <a:rPr lang="ru-RU" dirty="0" err="1">
                <a:solidFill>
                  <a:srgbClr val="660066"/>
                </a:solidFill>
              </a:rPr>
              <a:t>Буудан</a:t>
            </a:r>
            <a:r>
              <a:rPr lang="ru-RU" dirty="0">
                <a:solidFill>
                  <a:srgbClr val="660066"/>
                </a:solidFill>
              </a:rPr>
              <a:t> </a:t>
            </a:r>
            <a:r>
              <a:rPr lang="ru-RU" dirty="0" err="1">
                <a:solidFill>
                  <a:srgbClr val="660066"/>
                </a:solidFill>
              </a:rPr>
              <a:t>ат</a:t>
            </a:r>
            <a:r>
              <a:rPr lang="ru-RU" dirty="0">
                <a:solidFill>
                  <a:srgbClr val="660066"/>
                </a:solidFill>
              </a:rPr>
              <a:t> </a:t>
            </a:r>
            <a:r>
              <a:rPr lang="ru-RU" dirty="0" err="1">
                <a:solidFill>
                  <a:srgbClr val="660066"/>
                </a:solidFill>
              </a:rPr>
              <a:t>ташыркабайт</a:t>
            </a:r>
            <a:r>
              <a:rPr lang="ru-RU" dirty="0">
                <a:solidFill>
                  <a:srgbClr val="660066"/>
                </a:solidFill>
              </a:rPr>
              <a:t>, </a:t>
            </a:r>
            <a:r>
              <a:rPr lang="ru-RU" dirty="0" err="1">
                <a:solidFill>
                  <a:srgbClr val="660066"/>
                </a:solidFill>
              </a:rPr>
              <a:t>тоң</a:t>
            </a:r>
            <a:r>
              <a:rPr lang="ru-RU" dirty="0">
                <a:solidFill>
                  <a:srgbClr val="660066"/>
                </a:solidFill>
              </a:rPr>
              <a:t> </a:t>
            </a:r>
            <a:r>
              <a:rPr lang="ru-RU" dirty="0" err="1">
                <a:solidFill>
                  <a:srgbClr val="660066"/>
                </a:solidFill>
              </a:rPr>
              <a:t>болбосо</a:t>
            </a:r>
            <a:r>
              <a:rPr lang="ru-RU" dirty="0">
                <a:solidFill>
                  <a:srgbClr val="660066"/>
                </a:solidFill>
              </a:rPr>
              <a:t>.</a:t>
            </a:r>
            <a:br>
              <a:rPr lang="ru-RU" dirty="0">
                <a:solidFill>
                  <a:srgbClr val="660066"/>
                </a:solidFill>
              </a:rPr>
            </a:br>
            <a:r>
              <a:rPr lang="ru-RU" dirty="0" err="1">
                <a:solidFill>
                  <a:srgbClr val="660066"/>
                </a:solidFill>
              </a:rPr>
              <a:t>Курут</a:t>
            </a:r>
            <a:r>
              <a:rPr lang="ru-RU" dirty="0">
                <a:solidFill>
                  <a:srgbClr val="660066"/>
                </a:solidFill>
              </a:rPr>
              <a:t>, май </a:t>
            </a:r>
            <a:r>
              <a:rPr lang="ru-RU" dirty="0" err="1">
                <a:solidFill>
                  <a:srgbClr val="660066"/>
                </a:solidFill>
              </a:rPr>
              <a:t>кайдан</a:t>
            </a:r>
            <a:r>
              <a:rPr lang="ru-RU" dirty="0">
                <a:solidFill>
                  <a:srgbClr val="660066"/>
                </a:solidFill>
              </a:rPr>
              <a:t> болот, </a:t>
            </a:r>
            <a:r>
              <a:rPr lang="ru-RU" dirty="0" err="1">
                <a:solidFill>
                  <a:srgbClr val="660066"/>
                </a:solidFill>
              </a:rPr>
              <a:t>сүт</a:t>
            </a:r>
            <a:r>
              <a:rPr lang="ru-RU" dirty="0">
                <a:solidFill>
                  <a:srgbClr val="660066"/>
                </a:solidFill>
              </a:rPr>
              <a:t> </a:t>
            </a:r>
            <a:r>
              <a:rPr lang="ru-RU" dirty="0" err="1">
                <a:solidFill>
                  <a:srgbClr val="660066"/>
                </a:solidFill>
              </a:rPr>
              <a:t>болбосо</a:t>
            </a:r>
            <a:r>
              <a:rPr lang="ru-RU" dirty="0">
                <a:solidFill>
                  <a:srgbClr val="660066"/>
                </a:solidFill>
              </a:rPr>
              <a:t>?</a:t>
            </a:r>
            <a:br>
              <a:rPr lang="ru-RU" dirty="0">
                <a:solidFill>
                  <a:srgbClr val="660066"/>
                </a:solidFill>
              </a:rPr>
            </a:br>
            <a:r>
              <a:rPr lang="ru-RU" dirty="0" err="1">
                <a:solidFill>
                  <a:srgbClr val="660066"/>
                </a:solidFill>
              </a:rPr>
              <a:t>Эмгекчил</a:t>
            </a:r>
            <a:r>
              <a:rPr lang="ru-RU" dirty="0">
                <a:solidFill>
                  <a:srgbClr val="660066"/>
                </a:solidFill>
              </a:rPr>
              <a:t> </a:t>
            </a:r>
            <a:r>
              <a:rPr lang="ru-RU" dirty="0" err="1">
                <a:solidFill>
                  <a:srgbClr val="660066"/>
                </a:solidFill>
              </a:rPr>
              <a:t>токтоно</a:t>
            </a:r>
            <a:r>
              <a:rPr lang="ru-RU" dirty="0">
                <a:solidFill>
                  <a:srgbClr val="660066"/>
                </a:solidFill>
              </a:rPr>
              <a:t> </a:t>
            </a:r>
            <a:r>
              <a:rPr lang="ru-RU" dirty="0" err="1">
                <a:solidFill>
                  <a:srgbClr val="660066"/>
                </a:solidFill>
              </a:rPr>
              <a:t>албайт</a:t>
            </a:r>
            <a:r>
              <a:rPr lang="ru-RU" dirty="0">
                <a:solidFill>
                  <a:srgbClr val="660066"/>
                </a:solidFill>
              </a:rPr>
              <a:t>, </a:t>
            </a:r>
            <a:r>
              <a:rPr lang="ru-RU" dirty="0" err="1">
                <a:solidFill>
                  <a:srgbClr val="660066"/>
                </a:solidFill>
              </a:rPr>
              <a:t>иш</a:t>
            </a:r>
            <a:r>
              <a:rPr lang="ru-RU" dirty="0">
                <a:solidFill>
                  <a:srgbClr val="660066"/>
                </a:solidFill>
              </a:rPr>
              <a:t> </a:t>
            </a:r>
            <a:r>
              <a:rPr lang="ru-RU" dirty="0" err="1">
                <a:solidFill>
                  <a:srgbClr val="660066"/>
                </a:solidFill>
              </a:rPr>
              <a:t>болбосо</a:t>
            </a:r>
            <a:r>
              <a:rPr lang="ru-RU" dirty="0">
                <a:solidFill>
                  <a:srgbClr val="660066"/>
                </a:solidFill>
              </a:rPr>
              <a:t>,</a:t>
            </a:r>
            <a:br>
              <a:rPr lang="ru-RU" dirty="0">
                <a:solidFill>
                  <a:srgbClr val="660066"/>
                </a:solidFill>
              </a:rPr>
            </a:br>
            <a:r>
              <a:rPr lang="ru-RU" dirty="0" err="1">
                <a:solidFill>
                  <a:srgbClr val="660066"/>
                </a:solidFill>
              </a:rPr>
              <a:t>Тамакка</a:t>
            </a:r>
            <a:r>
              <a:rPr lang="ru-RU" dirty="0">
                <a:solidFill>
                  <a:srgbClr val="660066"/>
                </a:solidFill>
              </a:rPr>
              <a:t> </a:t>
            </a:r>
            <a:r>
              <a:rPr lang="ru-RU" dirty="0" err="1">
                <a:solidFill>
                  <a:srgbClr val="660066"/>
                </a:solidFill>
              </a:rPr>
              <a:t>даам</a:t>
            </a:r>
            <a:r>
              <a:rPr lang="ru-RU" dirty="0">
                <a:solidFill>
                  <a:srgbClr val="660066"/>
                </a:solidFill>
              </a:rPr>
              <a:t> </a:t>
            </a:r>
            <a:r>
              <a:rPr lang="ru-RU" dirty="0" err="1">
                <a:solidFill>
                  <a:srgbClr val="660066"/>
                </a:solidFill>
              </a:rPr>
              <a:t>кирбейт</a:t>
            </a:r>
            <a:r>
              <a:rPr lang="ru-RU" dirty="0">
                <a:solidFill>
                  <a:srgbClr val="660066"/>
                </a:solidFill>
              </a:rPr>
              <a:t>, туз </a:t>
            </a:r>
            <a:r>
              <a:rPr lang="ru-RU" dirty="0" err="1">
                <a:solidFill>
                  <a:srgbClr val="660066"/>
                </a:solidFill>
              </a:rPr>
              <a:t>болбосо</a:t>
            </a:r>
            <a:r>
              <a:rPr lang="ru-RU" dirty="0">
                <a:solidFill>
                  <a:srgbClr val="660066"/>
                </a:solidFill>
              </a:rPr>
              <a:t>,</a:t>
            </a:r>
            <a:br>
              <a:rPr lang="ru-RU" dirty="0">
                <a:solidFill>
                  <a:srgbClr val="660066"/>
                </a:solidFill>
              </a:rPr>
            </a:br>
            <a:r>
              <a:rPr lang="ru-RU" dirty="0">
                <a:solidFill>
                  <a:srgbClr val="660066"/>
                </a:solidFill>
              </a:rPr>
              <a:t>Нан </a:t>
            </a:r>
            <a:r>
              <a:rPr lang="ru-RU" dirty="0" err="1">
                <a:solidFill>
                  <a:srgbClr val="660066"/>
                </a:solidFill>
              </a:rPr>
              <a:t>чайнап</a:t>
            </a:r>
            <a:r>
              <a:rPr lang="ru-RU" dirty="0">
                <a:solidFill>
                  <a:srgbClr val="660066"/>
                </a:solidFill>
              </a:rPr>
              <a:t> </a:t>
            </a:r>
            <a:r>
              <a:rPr lang="ru-RU" dirty="0" err="1">
                <a:solidFill>
                  <a:srgbClr val="660066"/>
                </a:solidFill>
              </a:rPr>
              <a:t>жута</a:t>
            </a:r>
            <a:r>
              <a:rPr lang="ru-RU" dirty="0">
                <a:solidFill>
                  <a:srgbClr val="660066"/>
                </a:solidFill>
              </a:rPr>
              <a:t> </a:t>
            </a:r>
            <a:r>
              <a:rPr lang="ru-RU" dirty="0" err="1">
                <a:solidFill>
                  <a:srgbClr val="660066"/>
                </a:solidFill>
              </a:rPr>
              <a:t>албайсың</a:t>
            </a:r>
            <a:r>
              <a:rPr lang="ru-RU" dirty="0">
                <a:solidFill>
                  <a:srgbClr val="660066"/>
                </a:solidFill>
              </a:rPr>
              <a:t>, </a:t>
            </a:r>
            <a:r>
              <a:rPr lang="ru-RU" dirty="0" err="1">
                <a:solidFill>
                  <a:srgbClr val="660066"/>
                </a:solidFill>
              </a:rPr>
              <a:t>тиш</a:t>
            </a:r>
            <a:r>
              <a:rPr lang="ru-RU" dirty="0">
                <a:solidFill>
                  <a:srgbClr val="660066"/>
                </a:solidFill>
              </a:rPr>
              <a:t> </a:t>
            </a:r>
            <a:r>
              <a:rPr lang="ru-RU" dirty="0" err="1">
                <a:solidFill>
                  <a:srgbClr val="660066"/>
                </a:solidFill>
              </a:rPr>
              <a:t>болбосо</a:t>
            </a:r>
            <a:r>
              <a:rPr lang="ru-RU" dirty="0">
                <a:solidFill>
                  <a:srgbClr val="660066"/>
                </a:solidFill>
              </a:rPr>
              <a:t>,</a:t>
            </a:r>
            <a:r>
              <a:rPr lang="ru-RU" sz="2800" dirty="0">
                <a:solidFill>
                  <a:srgbClr val="660066"/>
                </a:solidFill>
              </a:rPr>
              <a:t/>
            </a:r>
            <a:br>
              <a:rPr lang="ru-RU" sz="2800" dirty="0">
                <a:solidFill>
                  <a:srgbClr val="660066"/>
                </a:solidFill>
              </a:rPr>
            </a:br>
            <a:r>
              <a:rPr lang="ru-RU" sz="2800" dirty="0" err="1">
                <a:solidFill>
                  <a:srgbClr val="660066"/>
                </a:solidFill>
              </a:rPr>
              <a:t>Балбандын</a:t>
            </a:r>
            <a:r>
              <a:rPr lang="ru-RU" sz="2800" dirty="0">
                <a:solidFill>
                  <a:srgbClr val="660066"/>
                </a:solidFill>
              </a:rPr>
              <a:t> </a:t>
            </a:r>
            <a:r>
              <a:rPr lang="ru-RU" sz="2800" dirty="0" err="1">
                <a:solidFill>
                  <a:srgbClr val="660066"/>
                </a:solidFill>
              </a:rPr>
              <a:t>аты</a:t>
            </a:r>
            <a:r>
              <a:rPr lang="ru-RU" sz="2800" dirty="0">
                <a:solidFill>
                  <a:srgbClr val="660066"/>
                </a:solidFill>
              </a:rPr>
              <a:t> </a:t>
            </a:r>
            <a:r>
              <a:rPr lang="ru-RU" sz="2800" dirty="0" err="1">
                <a:solidFill>
                  <a:srgbClr val="660066"/>
                </a:solidFill>
              </a:rPr>
              <a:t>чыкпайт</a:t>
            </a:r>
            <a:r>
              <a:rPr lang="ru-RU" sz="2800" dirty="0">
                <a:solidFill>
                  <a:srgbClr val="660066"/>
                </a:solidFill>
              </a:rPr>
              <a:t>, </a:t>
            </a:r>
            <a:r>
              <a:rPr lang="ru-RU" sz="2800" dirty="0" err="1">
                <a:solidFill>
                  <a:srgbClr val="660066"/>
                </a:solidFill>
              </a:rPr>
              <a:t>күч</a:t>
            </a:r>
            <a:r>
              <a:rPr lang="ru-RU" sz="2800" dirty="0">
                <a:solidFill>
                  <a:srgbClr val="660066"/>
                </a:solidFill>
              </a:rPr>
              <a:t> </a:t>
            </a:r>
            <a:r>
              <a:rPr lang="ru-RU" sz="2800" dirty="0" err="1">
                <a:solidFill>
                  <a:srgbClr val="660066"/>
                </a:solidFill>
              </a:rPr>
              <a:t>болбосо</a:t>
            </a:r>
            <a:r>
              <a:rPr lang="ru-RU" sz="2800" dirty="0">
                <a:solidFill>
                  <a:srgbClr val="660066"/>
                </a:solidFill>
              </a:rPr>
              <a:t>.</a:t>
            </a:r>
            <a:br>
              <a:rPr lang="ru-RU" sz="2800" dirty="0">
                <a:solidFill>
                  <a:srgbClr val="660066"/>
                </a:solidFill>
              </a:rPr>
            </a:br>
            <a:r>
              <a:rPr lang="ru-RU" sz="2800" dirty="0" err="1">
                <a:solidFill>
                  <a:srgbClr val="660066"/>
                </a:solidFill>
              </a:rPr>
              <a:t>Көздөгөн</a:t>
            </a:r>
            <a:r>
              <a:rPr lang="ru-RU" sz="2800" dirty="0">
                <a:solidFill>
                  <a:srgbClr val="660066"/>
                </a:solidFill>
              </a:rPr>
              <a:t> </a:t>
            </a:r>
            <a:r>
              <a:rPr lang="ru-RU" sz="2800" dirty="0" err="1">
                <a:solidFill>
                  <a:srgbClr val="660066"/>
                </a:solidFill>
              </a:rPr>
              <a:t>максатыңа</a:t>
            </a:r>
            <a:r>
              <a:rPr lang="ru-RU" sz="2800" dirty="0">
                <a:solidFill>
                  <a:srgbClr val="660066"/>
                </a:solidFill>
              </a:rPr>
              <a:t> жете </a:t>
            </a:r>
            <a:r>
              <a:rPr lang="ru-RU" sz="2800" dirty="0" err="1">
                <a:solidFill>
                  <a:srgbClr val="660066"/>
                </a:solidFill>
              </a:rPr>
              <a:t>албайсың</a:t>
            </a:r>
            <a:r>
              <a:rPr lang="ru-RU" sz="2800" dirty="0">
                <a:solidFill>
                  <a:srgbClr val="660066"/>
                </a:solidFill>
              </a:rPr>
              <a:t>,</a:t>
            </a:r>
            <a:br>
              <a:rPr lang="ru-RU" sz="2800" dirty="0">
                <a:solidFill>
                  <a:srgbClr val="660066"/>
                </a:solidFill>
              </a:rPr>
            </a:br>
            <a:r>
              <a:rPr lang="ru-RU" sz="2800" dirty="0" err="1">
                <a:solidFill>
                  <a:srgbClr val="660066"/>
                </a:solidFill>
              </a:rPr>
              <a:t>Колуңда</a:t>
            </a:r>
            <a:r>
              <a:rPr lang="ru-RU" sz="2800" dirty="0">
                <a:solidFill>
                  <a:srgbClr val="660066"/>
                </a:solidFill>
              </a:rPr>
              <a:t> </a:t>
            </a:r>
            <a:r>
              <a:rPr lang="ru-RU" sz="2800" dirty="0" err="1">
                <a:solidFill>
                  <a:srgbClr val="660066"/>
                </a:solidFill>
              </a:rPr>
              <a:t>бардык</a:t>
            </a:r>
            <a:r>
              <a:rPr lang="ru-RU" sz="2800" dirty="0">
                <a:solidFill>
                  <a:srgbClr val="660066"/>
                </a:solidFill>
              </a:rPr>
              <a:t> </a:t>
            </a:r>
            <a:r>
              <a:rPr lang="ru-RU" sz="2800" dirty="0" err="1">
                <a:solidFill>
                  <a:srgbClr val="660066"/>
                </a:solidFill>
              </a:rPr>
              <a:t>жарак</a:t>
            </a:r>
            <a:r>
              <a:rPr lang="ru-RU" sz="2800" dirty="0">
                <a:solidFill>
                  <a:srgbClr val="660066"/>
                </a:solidFill>
              </a:rPr>
              <a:t> </a:t>
            </a:r>
            <a:r>
              <a:rPr lang="ru-RU" sz="2800" dirty="0" err="1">
                <a:solidFill>
                  <a:srgbClr val="660066"/>
                </a:solidFill>
              </a:rPr>
              <a:t>бүт</a:t>
            </a:r>
            <a:r>
              <a:rPr lang="ru-RU" sz="2800" dirty="0">
                <a:solidFill>
                  <a:srgbClr val="660066"/>
                </a:solidFill>
              </a:rPr>
              <a:t> </a:t>
            </a:r>
            <a:r>
              <a:rPr lang="ru-RU" sz="2800" dirty="0" err="1">
                <a:solidFill>
                  <a:srgbClr val="660066"/>
                </a:solidFill>
              </a:rPr>
              <a:t>болбосо</a:t>
            </a:r>
            <a:r>
              <a:rPr lang="ru-RU" sz="2800" dirty="0">
                <a:solidFill>
                  <a:srgbClr val="660066"/>
                </a:solidFill>
              </a:rPr>
              <a:t>.</a:t>
            </a:r>
            <a:br>
              <a:rPr lang="ru-RU" sz="2800" dirty="0">
                <a:solidFill>
                  <a:srgbClr val="660066"/>
                </a:solidFill>
              </a:rPr>
            </a:br>
            <a:r>
              <a:rPr lang="ru-RU" sz="2800" dirty="0" err="1">
                <a:solidFill>
                  <a:srgbClr val="660066"/>
                </a:solidFill>
              </a:rPr>
              <a:t>Чарбанын</a:t>
            </a:r>
            <a:r>
              <a:rPr lang="ru-RU" sz="2800" dirty="0">
                <a:solidFill>
                  <a:srgbClr val="660066"/>
                </a:solidFill>
              </a:rPr>
              <a:t> </a:t>
            </a:r>
            <a:r>
              <a:rPr lang="ru-RU" sz="2800" dirty="0" err="1">
                <a:solidFill>
                  <a:srgbClr val="660066"/>
                </a:solidFill>
              </a:rPr>
              <a:t>көркү</a:t>
            </a:r>
            <a:r>
              <a:rPr lang="ru-RU" sz="2800" dirty="0">
                <a:solidFill>
                  <a:srgbClr val="660066"/>
                </a:solidFill>
              </a:rPr>
              <a:t> </a:t>
            </a:r>
            <a:r>
              <a:rPr lang="ru-RU" sz="2800" dirty="0" err="1">
                <a:solidFill>
                  <a:srgbClr val="660066"/>
                </a:solidFill>
              </a:rPr>
              <a:t>болбойт</a:t>
            </a:r>
            <a:r>
              <a:rPr lang="ru-RU" sz="2800" dirty="0">
                <a:solidFill>
                  <a:srgbClr val="660066"/>
                </a:solidFill>
              </a:rPr>
              <a:t> мал </a:t>
            </a:r>
            <a:r>
              <a:rPr lang="ru-RU" sz="2800" dirty="0" err="1">
                <a:solidFill>
                  <a:srgbClr val="660066"/>
                </a:solidFill>
              </a:rPr>
              <a:t>болбосо</a:t>
            </a:r>
            <a:r>
              <a:rPr lang="ru-RU" sz="2800" dirty="0">
                <a:solidFill>
                  <a:srgbClr val="660066"/>
                </a:solidFill>
              </a:rPr>
              <a:t>,</a:t>
            </a:r>
            <a:br>
              <a:rPr lang="ru-RU" sz="2800" dirty="0">
                <a:solidFill>
                  <a:srgbClr val="660066"/>
                </a:solidFill>
              </a:rPr>
            </a:br>
            <a:r>
              <a:rPr lang="ru-RU" sz="2800" dirty="0" err="1">
                <a:solidFill>
                  <a:srgbClr val="660066"/>
                </a:solidFill>
              </a:rPr>
              <a:t>Сулуунун</a:t>
            </a:r>
            <a:r>
              <a:rPr lang="ru-RU" sz="2800" dirty="0">
                <a:solidFill>
                  <a:srgbClr val="660066"/>
                </a:solidFill>
              </a:rPr>
              <a:t> </a:t>
            </a:r>
            <a:r>
              <a:rPr lang="ru-RU" sz="2800" dirty="0" err="1">
                <a:solidFill>
                  <a:srgbClr val="660066"/>
                </a:solidFill>
              </a:rPr>
              <a:t>көркү</a:t>
            </a:r>
            <a:r>
              <a:rPr lang="ru-RU" sz="2800" dirty="0">
                <a:solidFill>
                  <a:srgbClr val="660066"/>
                </a:solidFill>
              </a:rPr>
              <a:t> </a:t>
            </a:r>
            <a:r>
              <a:rPr lang="ru-RU" sz="2800" dirty="0" err="1">
                <a:solidFill>
                  <a:srgbClr val="660066"/>
                </a:solidFill>
              </a:rPr>
              <a:t>болбойт</a:t>
            </a:r>
            <a:r>
              <a:rPr lang="ru-RU" sz="2800" dirty="0">
                <a:solidFill>
                  <a:srgbClr val="660066"/>
                </a:solidFill>
              </a:rPr>
              <a:t>, кал </a:t>
            </a:r>
            <a:r>
              <a:rPr lang="ru-RU" sz="2800" dirty="0" err="1">
                <a:solidFill>
                  <a:srgbClr val="660066"/>
                </a:solidFill>
              </a:rPr>
              <a:t>болбосо</a:t>
            </a:r>
            <a:r>
              <a:rPr lang="ru-RU" sz="2800" dirty="0">
                <a:solidFill>
                  <a:srgbClr val="660066"/>
                </a:solidFill>
              </a:rPr>
              <a:t>.</a:t>
            </a:r>
            <a:br>
              <a:rPr lang="ru-RU" sz="2800" dirty="0">
                <a:solidFill>
                  <a:srgbClr val="660066"/>
                </a:solidFill>
              </a:rPr>
            </a:br>
            <a:r>
              <a:rPr lang="ru-RU" sz="2800" dirty="0" err="1">
                <a:solidFill>
                  <a:srgbClr val="660066"/>
                </a:solidFill>
              </a:rPr>
              <a:t>Өрдөк</a:t>
            </a:r>
            <a:r>
              <a:rPr lang="ru-RU" sz="2800" dirty="0">
                <a:solidFill>
                  <a:srgbClr val="660066"/>
                </a:solidFill>
              </a:rPr>
              <a:t>, </a:t>
            </a:r>
            <a:r>
              <a:rPr lang="ru-RU" sz="2800" dirty="0" err="1">
                <a:solidFill>
                  <a:srgbClr val="660066"/>
                </a:solidFill>
              </a:rPr>
              <a:t>каз</a:t>
            </a:r>
            <a:r>
              <a:rPr lang="ru-RU" sz="2800" dirty="0">
                <a:solidFill>
                  <a:srgbClr val="660066"/>
                </a:solidFill>
              </a:rPr>
              <a:t> </a:t>
            </a:r>
            <a:r>
              <a:rPr lang="ru-RU" sz="2800" dirty="0" err="1">
                <a:solidFill>
                  <a:srgbClr val="660066"/>
                </a:solidFill>
              </a:rPr>
              <a:t>кайда</a:t>
            </a:r>
            <a:r>
              <a:rPr lang="ru-RU" sz="2800" dirty="0">
                <a:solidFill>
                  <a:srgbClr val="660066"/>
                </a:solidFill>
              </a:rPr>
              <a:t> </a:t>
            </a:r>
            <a:r>
              <a:rPr lang="ru-RU" sz="2800" dirty="0" err="1">
                <a:solidFill>
                  <a:srgbClr val="660066"/>
                </a:solidFill>
              </a:rPr>
              <a:t>конот</a:t>
            </a:r>
            <a:r>
              <a:rPr lang="ru-RU" sz="2800" dirty="0">
                <a:solidFill>
                  <a:srgbClr val="660066"/>
                </a:solidFill>
              </a:rPr>
              <a:t> </a:t>
            </a:r>
            <a:r>
              <a:rPr lang="ru-RU" sz="2800" dirty="0" err="1">
                <a:solidFill>
                  <a:srgbClr val="660066"/>
                </a:solidFill>
              </a:rPr>
              <a:t>көл</a:t>
            </a:r>
            <a:r>
              <a:rPr lang="ru-RU" sz="2800" dirty="0">
                <a:solidFill>
                  <a:srgbClr val="660066"/>
                </a:solidFill>
              </a:rPr>
              <a:t> </a:t>
            </a:r>
            <a:r>
              <a:rPr lang="ru-RU" sz="2800" dirty="0" err="1">
                <a:solidFill>
                  <a:srgbClr val="660066"/>
                </a:solidFill>
              </a:rPr>
              <a:t>болбосо</a:t>
            </a:r>
            <a:r>
              <a:rPr lang="ru-RU" sz="2800" dirty="0">
                <a:solidFill>
                  <a:srgbClr val="660066"/>
                </a:solidFill>
              </a:rPr>
              <a:t>,</a:t>
            </a:r>
            <a:br>
              <a:rPr lang="ru-RU" sz="2800" dirty="0">
                <a:solidFill>
                  <a:srgbClr val="660066"/>
                </a:solidFill>
              </a:rPr>
            </a:br>
            <a:r>
              <a:rPr lang="ru-RU" sz="2800" dirty="0" err="1">
                <a:solidFill>
                  <a:srgbClr val="660066"/>
                </a:solidFill>
              </a:rPr>
              <a:t>Арчанын</a:t>
            </a:r>
            <a:r>
              <a:rPr lang="ru-RU" sz="2800" dirty="0">
                <a:solidFill>
                  <a:srgbClr val="660066"/>
                </a:solidFill>
              </a:rPr>
              <a:t> </a:t>
            </a:r>
            <a:r>
              <a:rPr lang="ru-RU" sz="2800" dirty="0" err="1">
                <a:solidFill>
                  <a:srgbClr val="660066"/>
                </a:solidFill>
              </a:rPr>
              <a:t>саясы</a:t>
            </a:r>
            <a:r>
              <a:rPr lang="ru-RU" sz="2800" dirty="0">
                <a:solidFill>
                  <a:srgbClr val="660066"/>
                </a:solidFill>
              </a:rPr>
              <a:t> </a:t>
            </a:r>
            <a:r>
              <a:rPr lang="ru-RU" sz="2800" dirty="0" err="1">
                <a:solidFill>
                  <a:srgbClr val="660066"/>
                </a:solidFill>
              </a:rPr>
              <a:t>жок</a:t>
            </a:r>
            <a:r>
              <a:rPr lang="ru-RU" sz="2800" dirty="0">
                <a:solidFill>
                  <a:srgbClr val="660066"/>
                </a:solidFill>
              </a:rPr>
              <a:t>, </a:t>
            </a:r>
            <a:r>
              <a:rPr lang="ru-RU" sz="2800" dirty="0" err="1">
                <a:solidFill>
                  <a:srgbClr val="660066"/>
                </a:solidFill>
              </a:rPr>
              <a:t>шак</a:t>
            </a:r>
            <a:r>
              <a:rPr lang="ru-RU" sz="2800" dirty="0">
                <a:solidFill>
                  <a:srgbClr val="660066"/>
                </a:solidFill>
              </a:rPr>
              <a:t> </a:t>
            </a:r>
            <a:r>
              <a:rPr lang="ru-RU" sz="2800" dirty="0" err="1">
                <a:solidFill>
                  <a:srgbClr val="660066"/>
                </a:solidFill>
              </a:rPr>
              <a:t>болбосо</a:t>
            </a:r>
            <a:r>
              <a:rPr lang="ru-RU" sz="2800" dirty="0">
                <a:solidFill>
                  <a:srgbClr val="660066"/>
                </a:solidFill>
              </a:rPr>
              <a:t>,</a:t>
            </a:r>
            <a:endParaRPr lang="ru-RU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5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" y="0"/>
            <a:ext cx="1208913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0080" y="171450"/>
            <a:ext cx="11052810" cy="5044494"/>
          </a:xfrm>
        </p:spPr>
        <p:txBody>
          <a:bodyPr>
            <a:noAutofit/>
          </a:bodyPr>
          <a:lstStyle/>
          <a:p>
            <a:r>
              <a:rPr lang="ky-KG" sz="3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Бышыктоо:</a:t>
            </a:r>
          </a:p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ru-RU" sz="36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</a:t>
            </a:r>
            <a:r>
              <a:rPr lang="ru-RU" sz="36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ырдын</a:t>
            </a:r>
            <a:r>
              <a:rPr lang="ru-RU" sz="36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негизги</a:t>
            </a:r>
            <a:r>
              <a:rPr lang="ru-RU" sz="36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идеясы</a:t>
            </a:r>
            <a:r>
              <a:rPr lang="ru-RU" sz="36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ru-RU" sz="36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Ыр</a:t>
            </a:r>
            <a:r>
              <a:rPr lang="ru-RU" sz="36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канча</a:t>
            </a:r>
            <a:r>
              <a:rPr lang="ru-RU" sz="36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муундан</a:t>
            </a:r>
            <a:r>
              <a:rPr lang="ru-RU" sz="36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турат</a:t>
            </a:r>
            <a:r>
              <a:rPr lang="ru-RU" sz="36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ru-RU" sz="36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Канча</a:t>
            </a:r>
            <a:r>
              <a:rPr lang="ru-RU" sz="36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ритимдик</a:t>
            </a:r>
            <a:r>
              <a:rPr lang="ru-RU" sz="36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рифмалык</a:t>
            </a:r>
            <a:r>
              <a:rPr lang="ru-RU" sz="36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уйкаштыкта</a:t>
            </a:r>
            <a:r>
              <a:rPr lang="ru-RU" sz="36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куралган</a:t>
            </a:r>
            <a:r>
              <a:rPr lang="ru-RU" sz="36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ru-RU" sz="36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Ырды</a:t>
            </a:r>
            <a:r>
              <a:rPr lang="ru-RU" sz="36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куплет-</a:t>
            </a:r>
            <a:r>
              <a:rPr lang="ru-RU" sz="36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куплетке</a:t>
            </a:r>
            <a:r>
              <a:rPr lang="ru-RU" sz="36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бөлүп</a:t>
            </a:r>
            <a:r>
              <a:rPr lang="ru-RU" sz="36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кайсы</a:t>
            </a:r>
            <a:r>
              <a:rPr lang="ru-RU" sz="36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уйкаштыктын</a:t>
            </a:r>
            <a:r>
              <a:rPr lang="ru-RU" sz="36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негизинде</a:t>
            </a:r>
            <a:r>
              <a:rPr lang="ru-RU" sz="36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куралганын</a:t>
            </a:r>
            <a:r>
              <a:rPr lang="ru-RU" sz="36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аныктагыла</a:t>
            </a:r>
            <a:r>
              <a:rPr lang="ru-RU" sz="36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940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" y="0"/>
            <a:ext cx="1208913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811530"/>
            <a:ext cx="9144000" cy="5280660"/>
          </a:xfrm>
        </p:spPr>
        <p:txBody>
          <a:bodyPr>
            <a:normAutofit/>
          </a:bodyPr>
          <a:lstStyle/>
          <a:p>
            <a:pPr algn="l"/>
            <a:r>
              <a:rPr lang="ky-KG" sz="36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«Ала-Тоо менин жүрөгүмдө» аталышында сүрөт тартуу. Ырдан үзүндү жаттоо.</a:t>
            </a:r>
          </a:p>
        </p:txBody>
      </p:sp>
    </p:spTree>
    <p:extLst>
      <p:ext uri="{BB962C8B-B14F-4D97-AF65-F5344CB8AC3E}">
        <p14:creationId xmlns:p14="http://schemas.microsoft.com/office/powerpoint/2010/main" val="224367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" y="0"/>
            <a:ext cx="1208913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811530"/>
            <a:ext cx="9144000" cy="5280660"/>
          </a:xfrm>
        </p:spPr>
        <p:txBody>
          <a:bodyPr>
            <a:normAutofit/>
          </a:bodyPr>
          <a:lstStyle/>
          <a:p>
            <a:r>
              <a:rPr lang="ky-KG" sz="4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Көңүл бурганыңарга чоң ыракмат. Саламатта болгула!</a:t>
            </a:r>
          </a:p>
        </p:txBody>
      </p:sp>
    </p:spTree>
    <p:extLst>
      <p:ext uri="{BB962C8B-B14F-4D97-AF65-F5344CB8AC3E}">
        <p14:creationId xmlns:p14="http://schemas.microsoft.com/office/powerpoint/2010/main" val="120228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" y="-67152"/>
            <a:ext cx="1208913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31392">
            <a:off x="3943515" y="111418"/>
            <a:ext cx="3651821" cy="446265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62616" y="450761"/>
            <a:ext cx="2313169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чейрек</a:t>
            </a:r>
            <a:endParaRPr lang="ru-RU" sz="36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48050" y="646590"/>
            <a:ext cx="2195109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7577" y="2191018"/>
            <a:ext cx="2266682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Жума</a:t>
            </a:r>
            <a:r>
              <a:rPr lang="ru-RU" sz="3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844901" y="2342748"/>
            <a:ext cx="2047740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82542" y="3931275"/>
            <a:ext cx="2313169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Сабак</a:t>
            </a:r>
            <a:r>
              <a:rPr lang="ru-RU" sz="3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378892" y="4067309"/>
            <a:ext cx="2195109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ru-RU" sz="36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13645" y="5161842"/>
            <a:ext cx="9578996" cy="14578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Сабактын</a:t>
            </a:r>
            <a:r>
              <a:rPr lang="ru-RU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темасы</a:t>
            </a:r>
            <a:r>
              <a:rPr lang="ru-RU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ky-KG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Б.Алыкуловдун  “Ала-Тоо көрккө </a:t>
            </a:r>
            <a:r>
              <a:rPr lang="ky-KG" sz="28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келбейт </a:t>
            </a:r>
            <a:r>
              <a:rPr lang="ky-KG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 болбосо” </a:t>
            </a:r>
            <a:r>
              <a:rPr lang="ky-KG" sz="28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ыры</a:t>
            </a:r>
          </a:p>
          <a:p>
            <a:r>
              <a:rPr lang="ky-KG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Мугалими:</a:t>
            </a:r>
            <a:r>
              <a:rPr lang="ky-KG" sz="28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Абдырахманова С.Дж</a:t>
            </a:r>
            <a:endParaRPr lang="ru-RU" sz="2800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69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" y="0"/>
            <a:ext cx="1208913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850006"/>
            <a:ext cx="9144000" cy="3173354"/>
          </a:xfrm>
        </p:spPr>
        <p:txBody>
          <a:bodyPr>
            <a:normAutofit/>
          </a:bodyPr>
          <a:lstStyle/>
          <a:p>
            <a:r>
              <a:rPr lang="ru-RU" sz="40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Кириш</a:t>
            </a:r>
            <a:r>
              <a:rPr lang="ky-KG" sz="40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үү этабы</a:t>
            </a:r>
            <a:br>
              <a:rPr lang="ky-KG" sz="40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i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Уюштуруу</a:t>
            </a:r>
            <a:r>
              <a:rPr lang="ru-RU" sz="4000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br>
              <a:rPr lang="ru-RU" sz="4000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i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Жагымдуу</a:t>
            </a:r>
            <a:r>
              <a:rPr lang="ru-RU" sz="4000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маанай</a:t>
            </a:r>
            <a:r>
              <a:rPr lang="ru-RU" sz="4000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</a:t>
            </a:r>
            <a:r>
              <a:rPr lang="ky-KG" sz="4000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үзүү</a:t>
            </a:r>
            <a:endParaRPr lang="ru-RU" sz="40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56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" y="0"/>
            <a:ext cx="1208913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28800" y="4803820"/>
            <a:ext cx="8654603" cy="11977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Туулган</a:t>
            </a:r>
            <a:r>
              <a:rPr lang="ru-RU" sz="3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жердин </a:t>
            </a:r>
            <a:r>
              <a:rPr lang="ru-RU" sz="36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топурагы</a:t>
            </a:r>
            <a:r>
              <a:rPr lang="ru-RU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алтын, эли мазар</a:t>
            </a:r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406" t="19061" r="519" b="17934"/>
          <a:stretch/>
        </p:blipFill>
        <p:spPr>
          <a:xfrm>
            <a:off x="1828800" y="453980"/>
            <a:ext cx="8654603" cy="432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" y="0"/>
            <a:ext cx="1208913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73499" y="5112913"/>
            <a:ext cx="7843233" cy="11075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</a:t>
            </a:r>
            <a:r>
              <a:rPr lang="ru-RU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журтуң</a:t>
            </a:r>
            <a:r>
              <a:rPr lang="ru-RU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алтын </a:t>
            </a:r>
            <a:r>
              <a:rPr lang="ru-RU" sz="36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бешик</a:t>
            </a:r>
            <a:r>
              <a:rPr lang="ru-RU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3499" y="257577"/>
            <a:ext cx="7843233" cy="464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45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90165" y="4919730"/>
            <a:ext cx="8319750" cy="12492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мекениңди</a:t>
            </a:r>
            <a:r>
              <a:rPr lang="ru-RU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көздөй</a:t>
            </a:r>
            <a:r>
              <a:rPr lang="ru-RU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сакта</a:t>
            </a:r>
            <a:r>
              <a:rPr lang="ru-RU" dirty="0"/>
              <a:t>.</a:t>
            </a:r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164" y="437882"/>
            <a:ext cx="8319752" cy="435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19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" y="0"/>
            <a:ext cx="1208913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86367"/>
            <a:ext cx="9144000" cy="5525036"/>
          </a:xfrm>
        </p:spPr>
        <p:txBody>
          <a:bodyPr>
            <a:normAutofit/>
          </a:bodyPr>
          <a:lstStyle/>
          <a:p>
            <a:r>
              <a:rPr lang="ru-RU" sz="36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Өтүлгөн</a:t>
            </a:r>
            <a:r>
              <a:rPr lang="ru-RU" sz="3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теманы</a:t>
            </a:r>
            <a:r>
              <a:rPr lang="ru-RU" sz="3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эске</a:t>
            </a:r>
            <a:r>
              <a:rPr lang="ru-RU" sz="3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салуу</a:t>
            </a:r>
            <a:r>
              <a:rPr lang="ru-RU" sz="3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ky-KG" sz="36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Б.Алыкулов кайда, качан төрөлгөн?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ky-KG" sz="36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Анын балалык чагы кандай өттү?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ky-KG" sz="36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Кимдерге малай болуп жүрдү?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ky-KG" sz="36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 алгачкы жолу ким менен айтышты?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ky-KG" sz="36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Ырчы болушуна кандай жагдайлар таасир этти</a:t>
            </a:r>
            <a:r>
              <a:rPr lang="ky-KG" sz="36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ky-KG" sz="36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Кандай чыгармалары бар?</a:t>
            </a:r>
            <a:endParaRPr lang="ru-RU" sz="3600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600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88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" y="0"/>
            <a:ext cx="1208913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22910"/>
            <a:ext cx="9144000" cy="4834890"/>
          </a:xfrm>
        </p:spPr>
        <p:txBody>
          <a:bodyPr>
            <a:noAutofit/>
          </a:bodyPr>
          <a:lstStyle/>
          <a:p>
            <a:r>
              <a:rPr lang="ky-KG" sz="3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Сабактын темасы: </a:t>
            </a:r>
          </a:p>
          <a:p>
            <a:r>
              <a:rPr lang="ky-KG" sz="36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Б.Алыкуловдун  “Ала-Тоо </a:t>
            </a:r>
            <a:r>
              <a:rPr lang="ky-KG" sz="36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көрккө </a:t>
            </a:r>
            <a:r>
              <a:rPr lang="ky-KG" sz="36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келбейт </a:t>
            </a:r>
            <a:r>
              <a:rPr lang="ky-KG" sz="36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 болбосо” ыры</a:t>
            </a:r>
            <a:endParaRPr lang="ru-RU" sz="3600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880" y="2461742"/>
            <a:ext cx="3322748" cy="384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6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" y="0"/>
            <a:ext cx="1208913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189" y="468629"/>
            <a:ext cx="10306801" cy="6060959"/>
          </a:xfrm>
        </p:spPr>
        <p:txBody>
          <a:bodyPr>
            <a:normAutofit/>
          </a:bodyPr>
          <a:lstStyle/>
          <a:p>
            <a:r>
              <a:rPr lang="ru-RU" sz="36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Сабактын</a:t>
            </a:r>
            <a:r>
              <a:rPr lang="ru-RU" sz="3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максаттары</a:t>
            </a:r>
            <a:r>
              <a:rPr lang="ru-RU" sz="3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36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Ала-</a:t>
            </a:r>
            <a:r>
              <a:rPr lang="ru-RU" sz="36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Тооо</a:t>
            </a:r>
            <a:r>
              <a:rPr lang="ru-RU" sz="36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көрккө</a:t>
            </a:r>
            <a:r>
              <a:rPr lang="ru-RU" sz="36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келбейт</a:t>
            </a:r>
            <a:r>
              <a:rPr lang="ru-RU" sz="36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эл </a:t>
            </a:r>
            <a:r>
              <a:rPr lang="ru-RU" sz="36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болбосо</a:t>
            </a:r>
            <a:r>
              <a:rPr lang="ru-RU" sz="36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ru-RU" sz="3600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ырынын</a:t>
            </a:r>
            <a:r>
              <a:rPr lang="ru-RU" sz="36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мааниси</a:t>
            </a:r>
            <a:r>
              <a:rPr lang="ru-RU" sz="36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жана</a:t>
            </a:r>
            <a:r>
              <a:rPr lang="ru-RU" sz="36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негизги</a:t>
            </a:r>
            <a:r>
              <a:rPr lang="ru-RU" sz="36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идеясы</a:t>
            </a:r>
            <a:r>
              <a:rPr lang="ru-RU" sz="36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тууралуу</a:t>
            </a:r>
            <a:r>
              <a:rPr lang="ru-RU" sz="36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маалымат</a:t>
            </a:r>
            <a:r>
              <a:rPr lang="ru-RU" sz="36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алышат</a:t>
            </a:r>
            <a:r>
              <a:rPr lang="ru-RU" sz="36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600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ойлорун</a:t>
            </a:r>
            <a:r>
              <a:rPr lang="ru-RU" sz="36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так, </a:t>
            </a:r>
            <a:r>
              <a:rPr lang="ru-RU" sz="3600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эркин</a:t>
            </a:r>
            <a:r>
              <a:rPr lang="ru-RU" sz="36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айтууга</a:t>
            </a:r>
            <a:r>
              <a:rPr lang="ru-RU" sz="36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көнүгүшөт</a:t>
            </a:r>
            <a:r>
              <a:rPr lang="ru-RU" sz="36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3600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ky-KG" sz="36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Чыгарманы окуу менен көркөм окуусу, эске тутуусу, </a:t>
            </a:r>
            <a:r>
              <a:rPr lang="ky-KG" sz="36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өз алдынча иштөө жөндөмү,сүйлөө </a:t>
            </a:r>
            <a:r>
              <a:rPr lang="ky-KG" sz="36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кеби калыптанат;</a:t>
            </a:r>
            <a:endParaRPr lang="ru-RU" sz="3600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Эли-</a:t>
            </a:r>
            <a:r>
              <a:rPr lang="ru-RU" sz="3600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жерин</a:t>
            </a:r>
            <a:r>
              <a:rPr lang="ru-RU" sz="36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сүйүүгө</a:t>
            </a:r>
            <a:r>
              <a:rPr lang="ru-RU" sz="36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600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коргоого</a:t>
            </a:r>
            <a:r>
              <a:rPr lang="ru-RU" sz="36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6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курбу-курдаштарга</a:t>
            </a:r>
            <a:r>
              <a:rPr lang="ru-RU" sz="36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6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айлана-чөйрөгө</a:t>
            </a:r>
            <a:r>
              <a:rPr lang="ru-RU" sz="36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аяр</a:t>
            </a:r>
            <a:r>
              <a:rPr lang="ru-RU" sz="36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мамиле</a:t>
            </a:r>
            <a:r>
              <a:rPr lang="ru-RU" sz="36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кылууга</a:t>
            </a:r>
            <a:r>
              <a:rPr lang="ru-RU" sz="36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тарбияланат</a:t>
            </a:r>
            <a:r>
              <a:rPr lang="ru-RU" sz="36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03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422</Words>
  <Application>Microsoft Office PowerPoint</Application>
  <PresentationFormat>Широкоэкранный</PresentationFormat>
  <Paragraphs>55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SkyNet</dc:creator>
  <cp:lastModifiedBy>SkyNet</cp:lastModifiedBy>
  <cp:revision>19</cp:revision>
  <dcterms:created xsi:type="dcterms:W3CDTF">2022-10-07T05:43:13Z</dcterms:created>
  <dcterms:modified xsi:type="dcterms:W3CDTF">2022-11-08T15:10:57Z</dcterms:modified>
</cp:coreProperties>
</file>