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46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9063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1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45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336636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66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530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34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07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56546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12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70946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31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47628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7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y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67144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706691-0203-4C59-AD8D-EDDA9B49FF2B}" type="datetimeFigureOut">
              <a:rPr lang="ky-KG" smtClean="0"/>
              <a:t>09.12.22</a:t>
            </a:fld>
            <a:endParaRPr lang="ky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y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432C53-41CD-4C55-90A7-43C74F0408E5}" type="slidenum">
              <a:rPr lang="ky-KG" smtClean="0"/>
              <a:t>‹#›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9053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pair.com/de/p-freunde-im-gastland-finden.php" TargetMode="External"/><Relationship Id="rId2" Type="http://schemas.openxmlformats.org/officeDocument/2006/relationships/hyperlink" Target="https://www.aupair.com/de/p-referenzrahmen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B5CD48-B3E4-4B88-B06F-C3F8D646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2" y="734824"/>
            <a:ext cx="10421956" cy="58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984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FED21-6082-4AA0-9C3C-93B20A635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91" y="782199"/>
            <a:ext cx="7650294" cy="4924540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rgbClr val="0066CC"/>
                </a:solidFill>
                <a:latin typeface="century gothic" panose="020B0502020202020204" pitchFamily="34" charset="0"/>
              </a:rPr>
              <a:t>Pro Au Pair Aufenthalt</a:t>
            </a:r>
            <a:endParaRPr lang="de-DE" dirty="0">
              <a:solidFill>
                <a:srgbClr val="51515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1F1F"/>
                </a:solidFill>
                <a:latin typeface="century gothic" panose="020B0502020202020204" pitchFamily="34" charset="0"/>
              </a:rPr>
              <a:t>Die günstigste Art, ein Auslandsjahr zu verbringen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1F1F"/>
                </a:solidFill>
                <a:latin typeface="century gothic" panose="020B0502020202020204" pitchFamily="34" charset="0"/>
              </a:rPr>
              <a:t>Teil einer Familie im Gastland werden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66CC"/>
                </a:solidFill>
                <a:latin typeface="century gothic" panose="020B0502020202020204" pitchFamily="34" charset="0"/>
                <a:hlinkClick r:id="rId2" tooltip="Neue Sprachen lern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Sprachkenntnisse </a:t>
            </a:r>
            <a:r>
              <a:rPr lang="de-DE" dirty="0">
                <a:solidFill>
                  <a:srgbClr val="1F1F1F"/>
                </a:solidFill>
                <a:latin typeface="century gothic" panose="020B0502020202020204" pitchFamily="34" charset="0"/>
              </a:rPr>
              <a:t>verbessern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1F1F"/>
                </a:solidFill>
                <a:latin typeface="century gothic" panose="020B0502020202020204" pitchFamily="34" charset="0"/>
              </a:rPr>
              <a:t>In eine fremde Kultur eintauchen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1F1F"/>
                </a:solidFill>
                <a:latin typeface="century gothic" panose="020B0502020202020204" pitchFamily="34" charset="0"/>
              </a:rPr>
              <a:t>Deine Kultur anderen näher bringen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1F1F"/>
                </a:solidFill>
                <a:latin typeface="century gothic" panose="020B0502020202020204" pitchFamily="34" charset="0"/>
              </a:rPr>
              <a:t>Erwachsen und unabhängiger werden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66CC"/>
                </a:solidFill>
                <a:latin typeface="century gothic" panose="020B0502020202020204" pitchFamily="34" charset="0"/>
                <a:hlinkClick r:id="rId3" tooltip="Freunde im Ausland find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Freunde im Ausland finden</a:t>
            </a:r>
            <a:endParaRPr lang="de-DE" dirty="0">
              <a:solidFill>
                <a:srgbClr val="1F1F1F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1F1F"/>
                </a:solidFill>
                <a:latin typeface="century gothic" panose="020B0502020202020204" pitchFamily="34" charset="0"/>
              </a:rPr>
              <a:t>An der Erziehung von Kindern teilhaben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1F1F"/>
                </a:solidFill>
                <a:latin typeface="century gothic" panose="020B0502020202020204" pitchFamily="34" charset="0"/>
              </a:rPr>
              <a:t>Den Lebenslauf mit internationalen Erfahrungen interessanter gestalten</a:t>
            </a:r>
          </a:p>
          <a:p>
            <a:endParaRPr lang="ky-KG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ADA81F-9870-4249-BD4B-BBF4C4DB8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89" y="2005069"/>
            <a:ext cx="4413009" cy="247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357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D9FAEC-C468-43B0-89BF-BB68AE803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>
                <a:solidFill>
                  <a:srgbClr val="0066CC"/>
                </a:solidFill>
                <a:latin typeface="century gothic" panose="020B0502020202020204" pitchFamily="34" charset="0"/>
              </a:rPr>
              <a:t>Contra Au Pair Aufenthalt</a:t>
            </a:r>
            <a:endParaRPr lang="de-DE" dirty="0">
              <a:solidFill>
                <a:srgbClr val="51515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1F1F"/>
                </a:solidFill>
                <a:latin typeface="century gothic" panose="020B0502020202020204" pitchFamily="34" charset="0"/>
              </a:rPr>
              <a:t>Au Pairs müssen sich anpassen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1F1F"/>
                </a:solidFill>
                <a:latin typeface="century gothic" panose="020B0502020202020204" pitchFamily="34" charset="0"/>
              </a:rPr>
              <a:t>Bestimmte Voraussetzungen, besonders in der Betreuung von Kindern: Kinder können schwierig sein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1F1F"/>
                </a:solidFill>
                <a:latin typeface="century gothic" panose="020B0502020202020204" pitchFamily="34" charset="0"/>
              </a:rPr>
              <a:t>Gastfamilie und Kinder stehen im Vordergrund - dann erst kommen internationale Freunde, Partys, Reisen und andere Vorteile des Programms. Die Pläne der Familie haben immer Priorität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1F1F1F"/>
                </a:solidFill>
                <a:latin typeface="century gothic" panose="020B0502020202020204" pitchFamily="34" charset="0"/>
              </a:rPr>
              <a:t>Bei deinem “Arbeitgeber” leben - wenn die Arbeitsstelle auch das Zuhause ist, ist es manchmal schwierig, zwischen Arbeit und Freizeit zu unterscheiden</a:t>
            </a:r>
          </a:p>
          <a:p>
            <a:endParaRPr lang="ky-KG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19E5D5-BCB7-4A01-A072-7E30656A2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82" y="596313"/>
            <a:ext cx="5969356" cy="2521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233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C48EDE-7CCD-457A-9995-7BD6A4EA1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6496" b="6822"/>
          <a:stretch/>
        </p:blipFill>
        <p:spPr>
          <a:xfrm>
            <a:off x="5045724" y="1046602"/>
            <a:ext cx="6225729" cy="42414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704635-8F71-4565-87A0-22A38A2AF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5" y="1880642"/>
            <a:ext cx="3900499" cy="309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189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F8422A-437F-4D51-B2D9-5F527A8F3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r="5795" b="9170"/>
          <a:stretch/>
        </p:blipFill>
        <p:spPr>
          <a:xfrm>
            <a:off x="1024570" y="706709"/>
            <a:ext cx="10102466" cy="527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3A4082-E336-4D14-98B1-062C59729017}"/>
              </a:ext>
            </a:extLst>
          </p:cNvPr>
          <p:cNvSpPr/>
          <p:nvPr/>
        </p:nvSpPr>
        <p:spPr>
          <a:xfrm>
            <a:off x="3294043" y="4627084"/>
            <a:ext cx="2159306" cy="3415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25307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32BC1F2C-40F5-43FE-AE0E-B9DCD4DDA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9" y="216951"/>
            <a:ext cx="7651541" cy="640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A67C7B-FC9E-4F9C-8B33-1E578ADA0EAF}"/>
              </a:ext>
            </a:extLst>
          </p:cNvPr>
          <p:cNvSpPr/>
          <p:nvPr/>
        </p:nvSpPr>
        <p:spPr>
          <a:xfrm>
            <a:off x="3324176" y="1123721"/>
            <a:ext cx="1454226" cy="3305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20C900-ED00-4B7F-B243-AB02FC53225C}"/>
              </a:ext>
            </a:extLst>
          </p:cNvPr>
          <p:cNvSpPr/>
          <p:nvPr/>
        </p:nvSpPr>
        <p:spPr>
          <a:xfrm>
            <a:off x="5042807" y="2544897"/>
            <a:ext cx="1501212" cy="3305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CFDE06C-C00B-4012-A710-E05C67F6F953}"/>
              </a:ext>
            </a:extLst>
          </p:cNvPr>
          <p:cNvSpPr/>
          <p:nvPr/>
        </p:nvSpPr>
        <p:spPr>
          <a:xfrm>
            <a:off x="5706737" y="3438639"/>
            <a:ext cx="1046602" cy="3305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9FD841E-5720-42B3-8D4E-C629EB886413}"/>
              </a:ext>
            </a:extLst>
          </p:cNvPr>
          <p:cNvSpPr/>
          <p:nvPr/>
        </p:nvSpPr>
        <p:spPr>
          <a:xfrm>
            <a:off x="2842352" y="5734278"/>
            <a:ext cx="892366" cy="2809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4FD295-E8E9-4C1B-9D49-0452B8DEA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740" y="869701"/>
            <a:ext cx="4524260" cy="4518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458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A4BAF4-0D33-4A2B-AEEC-3F0512C55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72" y="131257"/>
            <a:ext cx="7233496" cy="6423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0FA159-6B44-4842-A11D-8040670A9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7" y="1222147"/>
            <a:ext cx="4035773" cy="441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10B2BD-9AAB-41DA-9A18-9815FC5743D6}"/>
              </a:ext>
            </a:extLst>
          </p:cNvPr>
          <p:cNvSpPr/>
          <p:nvPr/>
        </p:nvSpPr>
        <p:spPr>
          <a:xfrm>
            <a:off x="6330956" y="3062689"/>
            <a:ext cx="2691858" cy="2533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25343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F6ECD7-7A9A-4240-886B-8EAEA0365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37" y="2170323"/>
            <a:ext cx="5898444" cy="3936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2137C6-A5F4-4987-8052-BC2EE6F57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8" y="883665"/>
            <a:ext cx="4643719" cy="308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8050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24</TotalTime>
  <Words>129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hello</dc:creator>
  <cp:lastModifiedBy>hello</cp:lastModifiedBy>
  <cp:revision>3</cp:revision>
  <dcterms:created xsi:type="dcterms:W3CDTF">2022-12-09T05:15:33Z</dcterms:created>
  <dcterms:modified xsi:type="dcterms:W3CDTF">2022-12-09T05:39:36Z</dcterms:modified>
</cp:coreProperties>
</file>