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57E9D-FD6C-4870-9FB4-08144B78C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Deutschstunde</a:t>
            </a:r>
            <a:r>
              <a:rPr lang="en-US" sz="4000" b="1" dirty="0"/>
              <a:t> </a:t>
            </a:r>
            <a:r>
              <a:rPr lang="en-US" sz="4000" b="1"/>
              <a:t>3 </a:t>
            </a:r>
            <a:r>
              <a:rPr lang="en-US" sz="4000" b="1" smtClean="0"/>
              <a:t> </a:t>
            </a:r>
            <a:r>
              <a:rPr lang="en-US" sz="4000" b="1" dirty="0" err="1"/>
              <a:t>Klasse</a:t>
            </a: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97D36F-91FB-4585-B116-49C34A872F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 err="1"/>
              <a:t>Thema</a:t>
            </a:r>
            <a:r>
              <a:rPr lang="en-US" sz="5400" b="1" dirty="0"/>
              <a:t>: </a:t>
            </a:r>
            <a:r>
              <a:rPr lang="en-US" sz="5400" b="1" dirty="0" err="1"/>
              <a:t>Im</a:t>
            </a:r>
            <a:r>
              <a:rPr lang="en-US" sz="5400" b="1" dirty="0"/>
              <a:t> </a:t>
            </a:r>
            <a:r>
              <a:rPr lang="en-US" sz="5400" b="1" dirty="0" err="1"/>
              <a:t>Unterricht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78463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AFF14-416C-4D77-A56D-94717B03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Hausaufgabe</a:t>
            </a:r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EF420-E891-4A78-8878-F877B0A64E9D}"/>
              </a:ext>
            </a:extLst>
          </p:cNvPr>
          <p:cNvSpPr txBox="1"/>
          <p:nvPr/>
        </p:nvSpPr>
        <p:spPr>
          <a:xfrm>
            <a:off x="2343150" y="2978944"/>
            <a:ext cx="584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r>
              <a:rPr lang="ru-R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өздөрдү</a:t>
            </a: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жаттоо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Тексти</a:t>
            </a: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кайталап</a:t>
            </a: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окуп </a:t>
            </a:r>
            <a:r>
              <a:rPr lang="ru-R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келүү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19984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AAB5D0-FCD7-47CB-BA58-4F616613C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6" t="3820" b="14698"/>
          <a:stretch/>
        </p:blipFill>
        <p:spPr>
          <a:xfrm>
            <a:off x="1481968" y="1041990"/>
            <a:ext cx="9228064" cy="52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5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6B5829-598A-4C7C-B781-3E460FFC5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85738"/>
            <a:ext cx="3276600" cy="30670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2CD497-99BF-4633-98FB-E8FE9507B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025" y="185738"/>
            <a:ext cx="4043362" cy="32432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F3D0DE-95C5-4BE4-ACD9-8448E56C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387" y="185738"/>
            <a:ext cx="3967163" cy="32432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EE6D74-A8F4-42E5-A29E-E6081DD4D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" y="3219449"/>
            <a:ext cx="3476625" cy="3638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ECECA9-CBF8-41D2-9EF0-E31B3BA46CB2}"/>
              </a:ext>
            </a:extLst>
          </p:cNvPr>
          <p:cNvSpPr txBox="1"/>
          <p:nvPr/>
        </p:nvSpPr>
        <p:spPr>
          <a:xfrm>
            <a:off x="4629150" y="4500563"/>
            <a:ext cx="7695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</a:rPr>
              <a:t>Neun</a:t>
            </a:r>
            <a:r>
              <a:rPr lang="en-US" sz="6000" b="1" dirty="0">
                <a:solidFill>
                  <a:srgbClr val="00B050"/>
                </a:solidFill>
              </a:rPr>
              <a:t>, </a:t>
            </a:r>
            <a:r>
              <a:rPr lang="en-US" sz="6000" b="1" dirty="0" err="1">
                <a:solidFill>
                  <a:srgbClr val="00B050"/>
                </a:solidFill>
              </a:rPr>
              <a:t>zehn</a:t>
            </a:r>
            <a:r>
              <a:rPr lang="en-US" sz="6000" b="1" dirty="0">
                <a:solidFill>
                  <a:srgbClr val="00B050"/>
                </a:solidFill>
              </a:rPr>
              <a:t> –</a:t>
            </a:r>
          </a:p>
          <a:p>
            <a:r>
              <a:rPr lang="en-US" sz="6000" b="1" dirty="0" err="1">
                <a:solidFill>
                  <a:srgbClr val="00B050"/>
                </a:solidFill>
              </a:rPr>
              <a:t>Aufwiedersehen</a:t>
            </a:r>
            <a:r>
              <a:rPr lang="en-US" sz="6000" b="1" dirty="0">
                <a:solidFill>
                  <a:srgbClr val="00B050"/>
                </a:solidFill>
              </a:rPr>
              <a:t>!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0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4AA30-AC12-4AFC-AECE-2025E590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47503"/>
          </a:xfrm>
        </p:spPr>
        <p:txBody>
          <a:bodyPr/>
          <a:lstStyle/>
          <a:p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Unterricht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7D175F-F452-43AA-A810-6A7EC122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385887"/>
            <a:ext cx="68580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0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8503FE-30E2-48CD-A514-E2FC19296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28" b="5231"/>
          <a:stretch/>
        </p:blipFill>
        <p:spPr>
          <a:xfrm>
            <a:off x="2871788" y="542925"/>
            <a:ext cx="5300662" cy="59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2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E8C104-6899-4F3E-ADEE-5FC2BBDC7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4" r="6584" b="60149"/>
          <a:stretch/>
        </p:blipFill>
        <p:spPr>
          <a:xfrm>
            <a:off x="271463" y="100013"/>
            <a:ext cx="3743325" cy="2743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67A9C4-3E75-4106-BF1C-B54BD06978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3" r="6098" b="58542"/>
          <a:stretch/>
        </p:blipFill>
        <p:spPr>
          <a:xfrm>
            <a:off x="4014788" y="0"/>
            <a:ext cx="3743326" cy="28432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A39A75-2795-4ABA-AF58-7E80E6AD6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3" t="51667" r="3361" b="6875"/>
          <a:stretch/>
        </p:blipFill>
        <p:spPr>
          <a:xfrm>
            <a:off x="7758113" y="0"/>
            <a:ext cx="3857626" cy="28432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05DE8B-4F63-4BDF-AC6C-7CFE2A034C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0" t="50000" r="4537" b="6042"/>
          <a:stretch/>
        </p:blipFill>
        <p:spPr>
          <a:xfrm>
            <a:off x="271462" y="2843213"/>
            <a:ext cx="3857626" cy="30146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3FC148-FB23-4CA4-B680-BA2C6C2291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53" r="3753" b="58542"/>
          <a:stretch/>
        </p:blipFill>
        <p:spPr>
          <a:xfrm>
            <a:off x="4129087" y="3014663"/>
            <a:ext cx="3933826" cy="28432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5AD766-6C21-421B-8111-F9CCEAE9B4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74" t="51725" r="2637" b="5387"/>
          <a:stretch/>
        </p:blipFill>
        <p:spPr>
          <a:xfrm>
            <a:off x="8096231" y="3014663"/>
            <a:ext cx="3824307" cy="28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5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912136-AD69-4719-AA0C-6B38BD7EB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5" r="4801" b="59167"/>
          <a:stretch/>
        </p:blipFill>
        <p:spPr>
          <a:xfrm>
            <a:off x="342900" y="171450"/>
            <a:ext cx="3807468" cy="28003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D3EEE9-A633-471B-96BB-35646D37F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7" t="50000" r="2911" b="9167"/>
          <a:stretch/>
        </p:blipFill>
        <p:spPr>
          <a:xfrm>
            <a:off x="4150368" y="171450"/>
            <a:ext cx="3907783" cy="28003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1CD63E-67BA-4BE7-AD45-3E68B0C0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51" y="171450"/>
            <a:ext cx="3524250" cy="30289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FF1CE0-A259-4107-81AA-8631A8F9D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3031003"/>
            <a:ext cx="3588890" cy="31480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3D4E5F-7A9C-4287-93F2-315B440F3F73}"/>
              </a:ext>
            </a:extLst>
          </p:cNvPr>
          <p:cNvSpPr txBox="1"/>
          <p:nvPr/>
        </p:nvSpPr>
        <p:spPr>
          <a:xfrm>
            <a:off x="1042988" y="5772150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schlafen</a:t>
            </a:r>
            <a:endParaRPr lang="ru-RU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72D80F-29BF-48FB-870B-3213EF7C694B}"/>
              </a:ext>
            </a:extLst>
          </p:cNvPr>
          <p:cNvSpPr txBox="1"/>
          <p:nvPr/>
        </p:nvSpPr>
        <p:spPr>
          <a:xfrm>
            <a:off x="8486775" y="280035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7E73D8-F720-4FF1-B6F7-B5F7AEE38177}"/>
              </a:ext>
            </a:extLst>
          </p:cNvPr>
          <p:cNvSpPr txBox="1"/>
          <p:nvPr/>
        </p:nvSpPr>
        <p:spPr>
          <a:xfrm>
            <a:off x="8671506" y="557213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             </a:t>
            </a:r>
            <a:r>
              <a:rPr lang="en-US" sz="2800" b="1" dirty="0" err="1"/>
              <a:t>lesen</a:t>
            </a:r>
            <a:endParaRPr lang="ru-RU" sz="28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922A06-9233-4BD3-93B3-47D09DE800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66"/>
          <a:stretch/>
        </p:blipFill>
        <p:spPr>
          <a:xfrm>
            <a:off x="3982655" y="3061960"/>
            <a:ext cx="4337449" cy="34082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8E5B7E-99FB-453A-9A4D-C4A2379D2DBE}"/>
              </a:ext>
            </a:extLst>
          </p:cNvPr>
          <p:cNvSpPr txBox="1"/>
          <p:nvPr/>
        </p:nvSpPr>
        <p:spPr>
          <a:xfrm>
            <a:off x="5014913" y="3429000"/>
            <a:ext cx="196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  </a:t>
            </a:r>
            <a:r>
              <a:rPr lang="en-US" sz="2800" b="1" dirty="0" err="1"/>
              <a:t>basteln</a:t>
            </a:r>
            <a:endParaRPr lang="ru-RU" sz="2800" b="1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0BE94AE-EAB1-48BA-8DF4-9B8BD8E78A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6667"/>
          <a:stretch/>
        </p:blipFill>
        <p:spPr>
          <a:xfrm>
            <a:off x="8007964" y="3280171"/>
            <a:ext cx="415286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8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FCEF8F-A4A8-49B1-928A-A0E9C0839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3" y="0"/>
            <a:ext cx="5357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3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52016C-F30E-4CD2-8971-5479F34B8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8" y="0"/>
            <a:ext cx="7107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8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83480B-C2A4-492A-A30B-96EE37AA9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1019175"/>
            <a:ext cx="6810375" cy="4819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D74E82-0CDF-49E7-8ACE-FA651692A02C}"/>
              </a:ext>
            </a:extLst>
          </p:cNvPr>
          <p:cNvSpPr txBox="1"/>
          <p:nvPr/>
        </p:nvSpPr>
        <p:spPr>
          <a:xfrm>
            <a:off x="4000500" y="828675"/>
            <a:ext cx="5881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/>
              <a:t>Этишти</a:t>
            </a:r>
            <a:r>
              <a:rPr lang="ru-RU" sz="2800" b="1" dirty="0"/>
              <a:t> </a:t>
            </a:r>
            <a:r>
              <a:rPr lang="ru-RU" sz="2800" b="1" dirty="0" err="1"/>
              <a:t>ат</a:t>
            </a:r>
            <a:r>
              <a:rPr lang="ru-RU" sz="2800" b="1" dirty="0"/>
              <a:t> </a:t>
            </a:r>
            <a:r>
              <a:rPr lang="ru-RU" sz="2800" b="1" dirty="0" err="1"/>
              <a:t>атоочто</a:t>
            </a:r>
            <a:r>
              <a:rPr lang="ru-RU" sz="2800" b="1" dirty="0"/>
              <a:t> </a:t>
            </a:r>
            <a:r>
              <a:rPr lang="ru-RU" sz="2800" b="1" dirty="0" err="1"/>
              <a:t>жактайбыз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3500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E7F08-931B-43C1-90A1-392095472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310038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Ich </a:t>
            </a:r>
            <a:r>
              <a:rPr lang="en-US" sz="4000" dirty="0" err="1"/>
              <a:t>lerne</a:t>
            </a:r>
            <a:r>
              <a:rPr lang="en-US" sz="4000" dirty="0"/>
              <a:t> in der 3 </a:t>
            </a:r>
            <a:r>
              <a:rPr lang="en-US" sz="4000" dirty="0" err="1"/>
              <a:t>te</a:t>
            </a:r>
            <a:r>
              <a:rPr lang="en-US" sz="4000" dirty="0"/>
              <a:t> </a:t>
            </a:r>
            <a:r>
              <a:rPr lang="en-US" sz="4000" dirty="0" err="1"/>
              <a:t>Klasse</a:t>
            </a:r>
            <a:r>
              <a:rPr lang="en-US" sz="4000" dirty="0"/>
              <a:t>. </a:t>
            </a:r>
            <a:r>
              <a:rPr lang="en-US" sz="4000" dirty="0" err="1"/>
              <a:t>Meine</a:t>
            </a:r>
            <a:r>
              <a:rPr lang="en-US" sz="4000" dirty="0"/>
              <a:t> </a:t>
            </a:r>
            <a:r>
              <a:rPr lang="en-US" sz="4000" dirty="0" err="1"/>
              <a:t>Klasse</a:t>
            </a:r>
            <a:r>
              <a:rPr lang="en-US" sz="4000" dirty="0"/>
              <a:t> </a:t>
            </a:r>
            <a:r>
              <a:rPr lang="en-US" sz="4000" dirty="0" err="1"/>
              <a:t>z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ählt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33 Sch</a:t>
            </a:r>
            <a:r>
              <a:rPr lang="el-GR" sz="4000" dirty="0">
                <a:latin typeface="Calibri" panose="020F0502020204030204" pitchFamily="34" charset="0"/>
                <a:cs typeface="Calibri" panose="020F0502020204030204" pitchFamily="34" charset="0"/>
              </a:rPr>
              <a:t>ϋ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ler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– 15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Jungen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und 18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Mädchen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sind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Freunde.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lernen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rechnen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malen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schreiben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lesen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Unterricht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B94750-88FE-4D21-A153-116290650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671514"/>
            <a:ext cx="8915399" cy="1243012"/>
          </a:xfrm>
        </p:spPr>
        <p:txBody>
          <a:bodyPr>
            <a:normAutofit/>
          </a:bodyPr>
          <a:lstStyle/>
          <a:p>
            <a:r>
              <a:rPr lang="en-US" sz="3600" b="1" dirty="0"/>
              <a:t>Text “</a:t>
            </a:r>
            <a:r>
              <a:rPr lang="en-US" sz="3600" b="1" dirty="0" err="1"/>
              <a:t>Im</a:t>
            </a:r>
            <a:r>
              <a:rPr lang="en-US" sz="3600" b="1" dirty="0"/>
              <a:t> </a:t>
            </a:r>
            <a:r>
              <a:rPr lang="en-US" sz="3600" b="1" dirty="0" err="1"/>
              <a:t>Unterricht</a:t>
            </a:r>
            <a:r>
              <a:rPr lang="en-US" sz="3600" b="1" dirty="0"/>
              <a:t>”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9794339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</TotalTime>
  <Words>76</Words>
  <Application>Microsoft Office PowerPoint</Application>
  <PresentationFormat>Широкоэкранный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Легкий дым</vt:lpstr>
      <vt:lpstr>Deutschstunde 3  Klasse</vt:lpstr>
      <vt:lpstr>Im Unterricht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Ich lerne in der 3 te Klasse. Meine Klasse zählt 33 Schϋler – 15 Jungen und 18 Mädchen. Wir sind Freunde. Wir lernen, rechnen, malen, schreiben, lesen im Unterricht.</vt:lpstr>
      <vt:lpstr>Hausaufgabe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Admin</cp:lastModifiedBy>
  <cp:revision>9</cp:revision>
  <dcterms:created xsi:type="dcterms:W3CDTF">2022-12-01T18:39:07Z</dcterms:created>
  <dcterms:modified xsi:type="dcterms:W3CDTF">2023-03-04T08:06:59Z</dcterms:modified>
</cp:coreProperties>
</file>