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F39E4E-8C17-43C0-8073-4E1D0A81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1" y="552893"/>
            <a:ext cx="5996763" cy="53811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6AA19-B09C-409A-B36C-86E838EB8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12" t="18963" b="43132"/>
          <a:stretch/>
        </p:blipFill>
        <p:spPr>
          <a:xfrm>
            <a:off x="6889896" y="1871330"/>
            <a:ext cx="3825949" cy="2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4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25E819-0E14-4E6C-B6C9-F0809F46E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" t="18769" r="33324" b="19994"/>
          <a:stretch/>
        </p:blipFill>
        <p:spPr>
          <a:xfrm>
            <a:off x="2286000" y="606056"/>
            <a:ext cx="7272669" cy="47208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40C834-B4A7-4D49-8D22-126EB59C5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3548" r="26757" b="87879"/>
          <a:stretch/>
        </p:blipFill>
        <p:spPr>
          <a:xfrm>
            <a:off x="255182" y="58479"/>
            <a:ext cx="3508744" cy="520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9F1755-49F5-4CB6-9537-E942F2F1B8FB}"/>
              </a:ext>
            </a:extLst>
          </p:cNvPr>
          <p:cNvSpPr txBox="1"/>
          <p:nvPr/>
        </p:nvSpPr>
        <p:spPr>
          <a:xfrm>
            <a:off x="1318437" y="5326912"/>
            <a:ext cx="5961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</a:rPr>
              <a:t>Hausaufgabe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8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EA54DA-0B89-4187-842D-DB25958756D8}"/>
              </a:ext>
            </a:extLst>
          </p:cNvPr>
          <p:cNvSpPr/>
          <p:nvPr/>
        </p:nvSpPr>
        <p:spPr>
          <a:xfrm>
            <a:off x="426897" y="500582"/>
            <a:ext cx="74254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Alles</a:t>
            </a:r>
            <a:r>
              <a:rPr lang="en-US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72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Gute</a:t>
            </a:r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Bis Bald</a:t>
            </a:r>
          </a:p>
          <a:p>
            <a:pPr algn="ctr"/>
            <a:r>
              <a:rPr lang="en-US" sz="72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Aufwiedersehen</a:t>
            </a:r>
            <a:endParaRPr lang="ru-RU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DDA9DB-40FA-4F86-A3B1-D161C3B81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1" t="6390" r="21368" b="16718"/>
          <a:stretch/>
        </p:blipFill>
        <p:spPr>
          <a:xfrm>
            <a:off x="7116725" y="3916902"/>
            <a:ext cx="4366437" cy="26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9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5C0CA-06C4-4DAC-82B5-2BA1176A6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210340"/>
          </a:xfrm>
        </p:spPr>
        <p:txBody>
          <a:bodyPr/>
          <a:lstStyle/>
          <a:p>
            <a:r>
              <a:rPr lang="en-US" sz="5400" dirty="0" err="1"/>
              <a:t>Deutschstunde</a:t>
            </a:r>
            <a:r>
              <a:rPr lang="en-US" sz="5400" dirty="0"/>
              <a:t> 3 </a:t>
            </a:r>
            <a:r>
              <a:rPr lang="en-US" sz="5400" dirty="0" err="1"/>
              <a:t>te</a:t>
            </a:r>
            <a:r>
              <a:rPr lang="en-US" sz="5400" dirty="0"/>
              <a:t> </a:t>
            </a:r>
            <a:r>
              <a:rPr lang="en-US" sz="5400" dirty="0" err="1"/>
              <a:t>Klasse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235F28-49C6-4F3F-B0C6-44A23A509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55312"/>
            <a:ext cx="8825658" cy="1683488"/>
          </a:xfrm>
        </p:spPr>
        <p:txBody>
          <a:bodyPr>
            <a:noAutofit/>
          </a:bodyPr>
          <a:lstStyle/>
          <a:p>
            <a:r>
              <a:rPr lang="en-US" sz="7200" b="1" dirty="0"/>
              <a:t>Die </a:t>
            </a:r>
            <a:r>
              <a:rPr lang="en-US" sz="7200" b="1" dirty="0" err="1"/>
              <a:t>Familie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1558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BA11AF-1C55-4DB9-8941-22C7701CB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7" t="16512" r="22813" b="18298"/>
          <a:stretch/>
        </p:blipFill>
        <p:spPr>
          <a:xfrm>
            <a:off x="1318437" y="467833"/>
            <a:ext cx="9675628" cy="56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5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34F3A-F3D9-4BE1-BC58-DF2500AF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489098"/>
            <a:ext cx="9781954" cy="59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3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17AC9-5DFC-4AAA-A25C-1A58659C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273"/>
          <a:stretch/>
        </p:blipFill>
        <p:spPr>
          <a:xfrm>
            <a:off x="914400" y="148856"/>
            <a:ext cx="10334847" cy="786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1E507-E40B-42A2-AF0D-02A7D82CA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07" t="11318" r="4020" b="42171"/>
          <a:stretch/>
        </p:blipFill>
        <p:spPr>
          <a:xfrm>
            <a:off x="5252484" y="1318437"/>
            <a:ext cx="6025116" cy="4869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3BF535-6FED-49F9-B1A5-5210D798D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5297" r="5307" b="14603"/>
          <a:stretch/>
        </p:blipFill>
        <p:spPr>
          <a:xfrm>
            <a:off x="701749" y="3891516"/>
            <a:ext cx="4189227" cy="25518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F7D83C-6141-4A27-B695-0F424DFC7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5303" r="4358" b="50000"/>
          <a:stretch/>
        </p:blipFill>
        <p:spPr>
          <a:xfrm>
            <a:off x="914400" y="1127051"/>
            <a:ext cx="3615071" cy="23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7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6FFD-67AB-49A2-B557-197DC7456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5" t="8062" r="12111" b="40465"/>
          <a:stretch/>
        </p:blipFill>
        <p:spPr>
          <a:xfrm>
            <a:off x="191386" y="552891"/>
            <a:ext cx="5904614" cy="56139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901B3E-6A51-4D59-B396-E7D463528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3" t="8061" r="13113" b="44807"/>
          <a:stretch/>
        </p:blipFill>
        <p:spPr>
          <a:xfrm>
            <a:off x="6315740" y="552890"/>
            <a:ext cx="5684874" cy="48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547D68-DEA0-49C8-982A-ED77416C1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2" t="14539" r="11446" b="33703"/>
          <a:stretch/>
        </p:blipFill>
        <p:spPr>
          <a:xfrm>
            <a:off x="148856" y="212652"/>
            <a:ext cx="5252484" cy="58479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5D8CCE-F2E5-4E82-887F-962C27EDD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4" t="10698" r="16386" b="39069"/>
          <a:stretch/>
        </p:blipFill>
        <p:spPr>
          <a:xfrm>
            <a:off x="5592726" y="531627"/>
            <a:ext cx="6124353" cy="51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2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842A19-C4FE-4A38-87E9-17E88EDC7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1" t="23401" r="12688"/>
          <a:stretch/>
        </p:blipFill>
        <p:spPr>
          <a:xfrm>
            <a:off x="616688" y="404038"/>
            <a:ext cx="10058400" cy="60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0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4F79AE-EC50-432F-95C5-2C65CF9CD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7" r="26863" b="58450"/>
          <a:stretch/>
        </p:blipFill>
        <p:spPr>
          <a:xfrm>
            <a:off x="850605" y="616688"/>
            <a:ext cx="8038214" cy="58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58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12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Презентация PowerPoint</vt:lpstr>
      <vt:lpstr>Deutschstunde 3 te Klasse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</cp:revision>
  <dcterms:created xsi:type="dcterms:W3CDTF">2022-12-03T17:56:51Z</dcterms:created>
  <dcterms:modified xsi:type="dcterms:W3CDTF">2022-12-03T18:31:38Z</dcterms:modified>
</cp:coreProperties>
</file>