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E1607-2812-4182-8227-82357897A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/>
              <a:t>Deutschstunde</a:t>
            </a:r>
            <a:r>
              <a:rPr lang="en-US" sz="4000" dirty="0"/>
              <a:t> 3 </a:t>
            </a:r>
            <a:r>
              <a:rPr lang="en-US" sz="4000" dirty="0" err="1"/>
              <a:t>te</a:t>
            </a:r>
            <a:r>
              <a:rPr lang="en-US" sz="4000" dirty="0"/>
              <a:t> </a:t>
            </a:r>
            <a:r>
              <a:rPr lang="en-US" sz="4000" dirty="0" err="1"/>
              <a:t>Klasse</a:t>
            </a:r>
            <a:r>
              <a:rPr lang="en-US" sz="4000" dirty="0"/>
              <a:t> 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521019-4E06-4F09-B60B-C7C3DC166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sein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84097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4E154-9211-484F-B7B9-12F63372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Heute </a:t>
            </a:r>
            <a:r>
              <a:rPr lang="en-US" dirty="0" err="1"/>
              <a:t>ist</a:t>
            </a:r>
            <a:r>
              <a:rPr lang="en-US" dirty="0"/>
              <a:t> der 21ste </a:t>
            </a:r>
            <a:r>
              <a:rPr lang="en-US" dirty="0" err="1"/>
              <a:t>Novemver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05B23-CB66-4590-9AA9-07C67748B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Sein (</a:t>
            </a:r>
            <a:r>
              <a:rPr lang="ru-RU" dirty="0"/>
              <a:t>быть, находиться, бар </a:t>
            </a:r>
            <a:r>
              <a:rPr lang="ru-RU" dirty="0" err="1"/>
              <a:t>болуу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240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D7FC1-F8E9-4EBC-AA97-A36FC9AA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800100"/>
            <a:ext cx="5029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1F879-4EC2-4A24-8A8D-44A4A82C5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1181100"/>
            <a:ext cx="596397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9609E-6E89-4224-88B9-F57A4E55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776287"/>
            <a:ext cx="62484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4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6E89E0-FC61-4571-829C-D55FE90DE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2" y="414337"/>
            <a:ext cx="54768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2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CD275A-5EB0-4F22-8C36-24BAF4149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06" r="9994" b="15962"/>
          <a:stretch/>
        </p:blipFill>
        <p:spPr>
          <a:xfrm>
            <a:off x="3228974" y="914400"/>
            <a:ext cx="6404123" cy="47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9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27CE30-E3F2-4721-B775-43299359F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804862"/>
            <a:ext cx="59340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3F49B-FD0A-4BF1-A8FD-CB221643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Мен </a:t>
            </a:r>
            <a:r>
              <a:rPr lang="ru-RU" dirty="0" err="1"/>
              <a:t>эмнени</a:t>
            </a:r>
            <a:r>
              <a:rPr lang="ru-RU" dirty="0"/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үйрөндүм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Мен </a:t>
            </a:r>
            <a:r>
              <a:rPr lang="ru-RU" dirty="0" err="1"/>
              <a:t>эмнени</a:t>
            </a:r>
            <a:r>
              <a:rPr lang="ru-RU" dirty="0"/>
              <a:t> </a:t>
            </a:r>
            <a:r>
              <a:rPr lang="ru-RU" dirty="0" err="1"/>
              <a:t>билдим</a:t>
            </a:r>
            <a:r>
              <a:rPr lang="ru-RU" dirty="0"/>
              <a:t>?</a:t>
            </a:r>
            <a:br>
              <a:rPr lang="ru-RU" dirty="0"/>
            </a:br>
            <a:r>
              <a:rPr lang="ru-RU" dirty="0"/>
              <a:t>Мен </a:t>
            </a:r>
            <a:r>
              <a:rPr lang="ru-RU" dirty="0" err="1"/>
              <a:t>эмнени</a:t>
            </a:r>
            <a:r>
              <a:rPr lang="ru-RU" dirty="0"/>
              <a:t> </a:t>
            </a:r>
            <a:r>
              <a:rPr lang="ru-RU" dirty="0" err="1"/>
              <a:t>кайталадым</a:t>
            </a:r>
            <a:r>
              <a:rPr lang="ru-RU" dirty="0"/>
              <a:t> 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0E376-6235-42C3-9490-E59023A23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C00000"/>
                </a:solidFill>
              </a:rPr>
              <a:t>Aufwiedersehen</a:t>
            </a:r>
            <a:r>
              <a:rPr lang="en-US" sz="6000" b="1" dirty="0">
                <a:solidFill>
                  <a:srgbClr val="C00000"/>
                </a:solidFill>
              </a:rPr>
              <a:t>?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A60CB-36E6-408F-8679-A3EB01FA9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91" t="60155" r="2618" b="31474"/>
          <a:stretch/>
        </p:blipFill>
        <p:spPr>
          <a:xfrm>
            <a:off x="9377916" y="4800598"/>
            <a:ext cx="1107299" cy="5740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289A6-9218-41C0-A1AA-3EAA09991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7" t="39608" r="72503" b="51328"/>
          <a:stretch/>
        </p:blipFill>
        <p:spPr>
          <a:xfrm>
            <a:off x="2015067" y="1465526"/>
            <a:ext cx="637954" cy="5741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52B04A-5116-47D5-BC9D-C0F0A86C7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91" t="60155" r="2618" b="31474"/>
          <a:stretch/>
        </p:blipFill>
        <p:spPr>
          <a:xfrm>
            <a:off x="2099371" y="4818395"/>
            <a:ext cx="1107299" cy="5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06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35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Натуральные материалы</vt:lpstr>
      <vt:lpstr>Deutschstunde 3 te Klasse </vt:lpstr>
      <vt:lpstr>Heute ist der 21ste Novemver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 эмнени үйрөндүм? Мен эмнени билдим? Мен эмнени кайталадым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Deutschstunde 3 te Klasse</dc:title>
  <dc:creator>HP</dc:creator>
  <cp:lastModifiedBy>HP</cp:lastModifiedBy>
  <cp:revision>4</cp:revision>
  <dcterms:created xsi:type="dcterms:W3CDTF">2022-12-03T17:03:18Z</dcterms:created>
  <dcterms:modified xsi:type="dcterms:W3CDTF">2022-12-08T16:23:51Z</dcterms:modified>
</cp:coreProperties>
</file>