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3" r:id="rId2"/>
    <p:sldId id="257" r:id="rId3"/>
    <p:sldId id="259" r:id="rId4"/>
    <p:sldId id="264" r:id="rId5"/>
    <p:sldId id="256" r:id="rId6"/>
    <p:sldId id="260" r:id="rId7"/>
    <p:sldId id="267" r:id="rId8"/>
    <p:sldId id="258" r:id="rId9"/>
    <p:sldId id="268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F64E18F-8633-41EC-8E23-8D5B20E4F42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096DF70-6A0C-4599-BEB8-A46C7E0AE57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514402"/>
          </a:xfrm>
        </p:spPr>
        <p:txBody>
          <a:bodyPr/>
          <a:lstStyle/>
          <a:p>
            <a:r>
              <a:rPr lang="de-DE" dirty="0"/>
              <a:t>- Guten Tag Kinder! Setz euch!</a:t>
            </a:r>
            <a:br>
              <a:rPr lang="de-DE" dirty="0"/>
            </a:br>
            <a:br>
              <a:rPr lang="de-DE" dirty="0"/>
            </a:br>
            <a:r>
              <a:rPr lang="de-DE" dirty="0"/>
              <a:t>- Seid ihr zur Stunde bereit?</a:t>
            </a:r>
            <a:br>
              <a:rPr lang="de-DE" dirty="0"/>
            </a:br>
            <a:r>
              <a:rPr lang="de-DE" dirty="0"/>
              <a:t> Wie geht es euch?</a:t>
            </a:r>
            <a:br>
              <a:rPr lang="de-DE" dirty="0"/>
            </a:br>
            <a:br>
              <a:rPr lang="de-DE" dirty="0"/>
            </a:br>
            <a:r>
              <a:rPr lang="de-DE" dirty="0"/>
              <a:t>-Der  wievielte ist heute?</a:t>
            </a:r>
          </a:p>
        </p:txBody>
      </p:sp>
    </p:spTree>
    <p:extLst>
      <p:ext uri="{BB962C8B-B14F-4D97-AF65-F5344CB8AC3E}">
        <p14:creationId xmlns:p14="http://schemas.microsoft.com/office/powerpoint/2010/main" val="1746799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11994" cy="4525963"/>
          </a:xfrm>
        </p:spPr>
      </p:pic>
    </p:spTree>
    <p:extLst>
      <p:ext uri="{BB962C8B-B14F-4D97-AF65-F5344CB8AC3E}">
        <p14:creationId xmlns:p14="http://schemas.microsoft.com/office/powerpoint/2010/main" val="366759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74510"/>
            <a:ext cx="612068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 err="1">
                <a:latin typeface="Times New Roman"/>
                <a:ea typeface="Calibri"/>
                <a:cs typeface="Times New Roman"/>
              </a:rPr>
              <a:t>Schlussvolgerung</a:t>
            </a:r>
            <a:r>
              <a:rPr lang="de-DE" sz="24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>
                <a:latin typeface="Times New Roman"/>
                <a:ea typeface="Calibri"/>
                <a:cs typeface="Times New Roman"/>
              </a:rPr>
              <a:t>a)</a:t>
            </a:r>
            <a:r>
              <a:rPr lang="de-DE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de-DE" sz="2400" b="1" dirty="0">
                <a:latin typeface="Times New Roman"/>
                <a:ea typeface="Calibri"/>
                <a:cs typeface="Times New Roman"/>
              </a:rPr>
              <a:t>Unsere Stunde kommt zu Ende: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- Also Kinder,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- Was haben wir heute erfahren?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- Was haben wir geübt?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- Zu Hause macht ihr Wortsterne für das Wort Kleidung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>
                <a:latin typeface="Times New Roman"/>
                <a:ea typeface="Calibri"/>
                <a:cs typeface="Times New Roman"/>
              </a:rPr>
              <a:t>b) Hausaufgaben geben: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- Ich bin mit euch sehr zufrieden.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- Ich gebe die Noten…….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de-DE" sz="2400" dirty="0">
                <a:latin typeface="Times New Roman"/>
                <a:ea typeface="Calibri"/>
              </a:rPr>
              <a:t>- Wir sagen …….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576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sagen: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3600" dirty="0"/>
              <a:t>Ein , zwei Polizei</a:t>
            </a:r>
          </a:p>
          <a:p>
            <a:pPr algn="ctr"/>
            <a:r>
              <a:rPr lang="de-DE" sz="3600" dirty="0"/>
              <a:t>   drei, vier </a:t>
            </a:r>
            <a:r>
              <a:rPr lang="de-DE" sz="3600" dirty="0" err="1"/>
              <a:t>Ofizier</a:t>
            </a:r>
            <a:endParaRPr lang="ru-RU" sz="3600" dirty="0"/>
          </a:p>
          <a:p>
            <a:pPr algn="ctr"/>
            <a:r>
              <a:rPr lang="de-DE" sz="3600" dirty="0"/>
              <a:t>     fünf , sechs alte Hexe</a:t>
            </a:r>
            <a:endParaRPr lang="ru-RU" sz="3600" dirty="0"/>
          </a:p>
          <a:p>
            <a:pPr algn="ctr"/>
            <a:r>
              <a:rPr lang="de-DE" sz="3600" dirty="0"/>
              <a:t>sieben, acht Guten Nacht</a:t>
            </a:r>
            <a:endParaRPr lang="ru-RU" sz="3600" dirty="0"/>
          </a:p>
          <a:p>
            <a:pPr algn="ctr"/>
            <a:r>
              <a:rPr lang="de-DE" sz="3600" dirty="0"/>
              <a:t>   neun , zehn Auf Wiedersehen!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1824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107504"/>
            <a:ext cx="7924800" cy="2592288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000" dirty="0"/>
              <a:t>Kinder machen wir eine Phonetische Übung und wiederholen wir die Hausaufgabe</a:t>
            </a:r>
            <a:br>
              <a:rPr lang="de-DE" sz="2000" dirty="0"/>
            </a:br>
            <a:r>
              <a:rPr lang="de-DE" sz="2000" dirty="0"/>
              <a:t> </a:t>
            </a:r>
            <a:r>
              <a:rPr lang="de-DE" sz="3600" dirty="0"/>
              <a:t>Kleidungen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92888" cy="5661248"/>
          </a:xfrm>
        </p:spPr>
      </p:pic>
    </p:spTree>
    <p:extLst>
      <p:ext uri="{BB962C8B-B14F-4D97-AF65-F5344CB8AC3E}">
        <p14:creationId xmlns:p14="http://schemas.microsoft.com/office/powerpoint/2010/main" val="100687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229600" cy="2296032"/>
          </a:xfrm>
        </p:spPr>
      </p:pic>
      <p:sp>
        <p:nvSpPr>
          <p:cNvPr id="3" name="Прямоугольник 2"/>
          <p:cNvSpPr/>
          <p:nvPr/>
        </p:nvSpPr>
        <p:spPr>
          <a:xfrm>
            <a:off x="3682974" y="3244334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Die </a:t>
            </a:r>
            <a:r>
              <a:rPr lang="de-DE" dirty="0" err="1"/>
              <a:t>Saetze</a:t>
            </a:r>
            <a:r>
              <a:rPr lang="de-DE" dirty="0"/>
              <a:t> bilden.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60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2826"/>
            <a:ext cx="8064896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i="1" dirty="0">
                <a:latin typeface="Times New Roman"/>
                <a:ea typeface="Calibri"/>
                <a:cs typeface="Times New Roman"/>
              </a:rPr>
              <a:t>Was ist das?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-	Das  ist  mein ……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  (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Schal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oder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Bluse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-           Das ist meine …….        ( Kleid  oder M</a:t>
            </a:r>
            <a:r>
              <a:rPr lang="el-GR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ὓ</a:t>
            </a:r>
            <a:r>
              <a:rPr lang="en-US" sz="2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tze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i="1" dirty="0">
                <a:latin typeface="Times New Roman"/>
                <a:ea typeface="Calibri"/>
                <a:cs typeface="Times New Roman"/>
              </a:rPr>
              <a:t>Wie ist die Mütze?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Sie ist …….             ( rot, klein, gut, super)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i="1" dirty="0">
                <a:latin typeface="Times New Roman"/>
                <a:ea typeface="Calibri"/>
                <a:cs typeface="Times New Roman"/>
              </a:rPr>
              <a:t>Wie ist der Rock?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Er ist …….                ( super, schwarz, doof, </a:t>
            </a:r>
            <a:r>
              <a:rPr lang="de-DE" sz="2400" dirty="0" err="1">
                <a:latin typeface="Times New Roman"/>
                <a:ea typeface="Calibri"/>
                <a:cs typeface="Times New Roman"/>
              </a:rPr>
              <a:t>sch</a:t>
            </a:r>
            <a:r>
              <a:rPr lang="ru-RU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ӧ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i="1" dirty="0">
                <a:latin typeface="Times New Roman"/>
                <a:ea typeface="Calibri"/>
                <a:cs typeface="Times New Roman"/>
              </a:rPr>
              <a:t>Wie ist das Hemd?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de-DE" sz="2400" i="1" dirty="0">
                <a:latin typeface="Times New Roman"/>
                <a:ea typeface="Calibri"/>
                <a:cs typeface="Times New Roman"/>
              </a:rPr>
              <a:t>  </a:t>
            </a:r>
            <a:r>
              <a:rPr lang="de-DE" sz="2400" dirty="0">
                <a:latin typeface="Times New Roman"/>
                <a:ea typeface="Calibri"/>
                <a:cs typeface="Times New Roman"/>
              </a:rPr>
              <a:t>Es ist …..                   ( rot, gelb, neu, alt , toll)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i="1" dirty="0">
                <a:latin typeface="Times New Roman"/>
                <a:ea typeface="Calibri"/>
                <a:cs typeface="Times New Roman"/>
              </a:rPr>
              <a:t>Wie sind die Stiefel 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de-DE" sz="2400" dirty="0">
                <a:latin typeface="Times New Roman"/>
                <a:ea typeface="Calibri"/>
                <a:cs typeface="Times New Roman"/>
              </a:rPr>
              <a:t>Sie sind….                  (neu,  schwarz,  alt , super, sehr schon )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55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Thema: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r>
              <a:rPr lang="en-US" dirty="0"/>
              <a:t>Was </a:t>
            </a:r>
            <a:r>
              <a:rPr lang="de-DE" dirty="0"/>
              <a:t>z</a:t>
            </a:r>
            <a:r>
              <a:rPr lang="en-US" dirty="0" err="1"/>
              <a:t>iehst</a:t>
            </a:r>
            <a:r>
              <a:rPr lang="en-US" dirty="0"/>
              <a:t> du an</a:t>
            </a:r>
            <a:r>
              <a:rPr lang="ru-RU" dirty="0"/>
              <a:t>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800" dirty="0"/>
              <a:t>Ich </a:t>
            </a:r>
            <a:r>
              <a:rPr lang="en-US" sz="4800" dirty="0" err="1"/>
              <a:t>ziehe</a:t>
            </a:r>
            <a:r>
              <a:rPr lang="en-US" sz="4800" dirty="0"/>
              <a:t> ….. An.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61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29600" cy="3456384"/>
          </a:xfrm>
        </p:spPr>
      </p:pic>
    </p:spTree>
    <p:extLst>
      <p:ext uri="{BB962C8B-B14F-4D97-AF65-F5344CB8AC3E}">
        <p14:creationId xmlns:p14="http://schemas.microsoft.com/office/powerpoint/2010/main" val="104352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733800" cy="24912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7425"/>
            <a:ext cx="3733800" cy="28003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Sommer                                  Winter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50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056784" cy="6858000"/>
          </a:xfrm>
        </p:spPr>
      </p:pic>
    </p:spTree>
    <p:extLst>
      <p:ext uri="{BB962C8B-B14F-4D97-AF65-F5344CB8AC3E}">
        <p14:creationId xmlns:p14="http://schemas.microsoft.com/office/powerpoint/2010/main" val="76756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Spielen:    Was ist weg?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285913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140</TotalTime>
  <Words>281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Горизонт</vt:lpstr>
      <vt:lpstr>- Guten Tag Kinder! Setz euch!  - Seid ihr zur Stunde bereit?  Wie geht es euch?  -Der  wievielte ist heute?</vt:lpstr>
      <vt:lpstr>         Kinder machen wir eine Phonetische Übung und wiederholen wir die Hausaufgabe  Kleidungen </vt:lpstr>
      <vt:lpstr>Презентация PowerPoint</vt:lpstr>
      <vt:lpstr>Презентация PowerPoint</vt:lpstr>
      <vt:lpstr>Das Thema:     Was ziehst du an?   Ich ziehe ….. An.</vt:lpstr>
      <vt:lpstr>Презентация PowerPoint</vt:lpstr>
      <vt:lpstr>Sommer                                  Winter</vt:lpstr>
      <vt:lpstr>Презентация PowerPoint</vt:lpstr>
      <vt:lpstr>Spielen:    Was ist weg?</vt:lpstr>
      <vt:lpstr>Презентация PowerPoint</vt:lpstr>
      <vt:lpstr>Презентация PowerPoint</vt:lpstr>
      <vt:lpstr>Wir sagen: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HP</cp:lastModifiedBy>
  <cp:revision>11</cp:revision>
  <dcterms:created xsi:type="dcterms:W3CDTF">2017-03-01T18:44:28Z</dcterms:created>
  <dcterms:modified xsi:type="dcterms:W3CDTF">2022-12-08T17:13:51Z</dcterms:modified>
</cp:coreProperties>
</file>