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D2C27-968C-4A7E-AC9D-D543C55D97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Deutschstunde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598614-9C75-4780-8544-96A9BD4E0A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 G </a:t>
            </a:r>
            <a:r>
              <a:rPr lang="en-US" sz="4000" dirty="0" err="1">
                <a:solidFill>
                  <a:schemeClr val="bg1"/>
                </a:solidFill>
              </a:rPr>
              <a:t>klasse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9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0BEEB6-8777-4D84-89B7-B20F4D27F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4312"/>
            <a:ext cx="6858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7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BCD2E3-500F-4D9E-9885-95BF7A00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5" y="201045"/>
            <a:ext cx="5844210" cy="64559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B42F7E-EB45-4E7A-B4A8-1CF1F1428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94" y="467967"/>
            <a:ext cx="5229566" cy="334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1EF6A-D5F5-4449-BEE9-7115C2AB7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63827"/>
            <a:ext cx="1555405" cy="108667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spiel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6B3C9D-4EBF-4905-8CCB-D02B1FC2F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96" y="265043"/>
            <a:ext cx="7368208" cy="63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3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ABE4-8509-44E2-9246-E09F15AA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784455"/>
          </a:xfrm>
        </p:spPr>
        <p:txBody>
          <a:bodyPr/>
          <a:lstStyle/>
          <a:p>
            <a:r>
              <a:rPr lang="en-US" dirty="0" err="1"/>
              <a:t>Raten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die </a:t>
            </a:r>
            <a:r>
              <a:rPr lang="en-US" dirty="0" err="1"/>
              <a:t>Zahlen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2D1B0D-659B-4D20-AF87-6480F286C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213" y="1961322"/>
            <a:ext cx="9296399" cy="1848678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eird</a:t>
            </a:r>
            <a:r>
              <a:rPr lang="en-US" sz="4400" b="1" dirty="0">
                <a:solidFill>
                  <a:schemeClr val="bg1"/>
                </a:solidFill>
              </a:rPr>
              <a:t>-                      </a:t>
            </a:r>
            <a:r>
              <a:rPr lang="en-US" sz="4400" b="1" dirty="0" err="1">
                <a:solidFill>
                  <a:schemeClr val="bg1"/>
                </a:solidFill>
              </a:rPr>
              <a:t>ierdzhen</a:t>
            </a:r>
            <a:r>
              <a:rPr lang="en-US" sz="4400" b="1" dirty="0">
                <a:solidFill>
                  <a:schemeClr val="bg1"/>
                </a:solidFill>
              </a:rPr>
              <a:t>-</a:t>
            </a:r>
          </a:p>
          <a:p>
            <a:r>
              <a:rPr lang="en-US" sz="4400" b="1" dirty="0" err="1">
                <a:solidFill>
                  <a:schemeClr val="bg1"/>
                </a:solidFill>
              </a:rPr>
              <a:t>riev</a:t>
            </a:r>
            <a:r>
              <a:rPr lang="en-US" sz="4400" b="1" dirty="0">
                <a:solidFill>
                  <a:schemeClr val="bg1"/>
                </a:solidFill>
              </a:rPr>
              <a:t>-                       </a:t>
            </a:r>
            <a:r>
              <a:rPr lang="en-US" sz="4400" b="1" dirty="0" err="1">
                <a:solidFill>
                  <a:schemeClr val="bg1"/>
                </a:solidFill>
              </a:rPr>
              <a:t>wanigzz</a:t>
            </a:r>
            <a:r>
              <a:rPr lang="en-US" sz="4400" b="1" dirty="0">
                <a:solidFill>
                  <a:schemeClr val="bg1"/>
                </a:solidFill>
              </a:rPr>
              <a:t>-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BC94E1-B1E4-4677-831D-5E84E6362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9296398" cy="168486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iesndnuf</a:t>
            </a:r>
            <a:r>
              <a:rPr lang="el-G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ὓ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zinfg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nuendunnuneizg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8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DB12A2-C6AB-4E31-B471-EFA92DDD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33375"/>
            <a:ext cx="6858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6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E13330-E9C8-4723-B093-62DD8809E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" t="5548" r="5540" b="6094"/>
          <a:stretch/>
        </p:blipFill>
        <p:spPr>
          <a:xfrm>
            <a:off x="2193851" y="680483"/>
            <a:ext cx="6868632" cy="5167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815DF-5A39-4D7F-90D0-72A9463672D3}"/>
              </a:ext>
            </a:extLst>
          </p:cNvPr>
          <p:cNvSpPr txBox="1"/>
          <p:nvPr/>
        </p:nvSpPr>
        <p:spPr>
          <a:xfrm>
            <a:off x="2870791" y="6060558"/>
            <a:ext cx="5181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Aufwiedersehen</a:t>
            </a:r>
            <a:r>
              <a:rPr lang="en-US" sz="4800" b="1" dirty="0">
                <a:solidFill>
                  <a:schemeClr val="bg1"/>
                </a:solidFill>
              </a:rPr>
              <a:t>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7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20AD4-0EF4-4483-9310-42B4841C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Heute </a:t>
            </a:r>
            <a:r>
              <a:rPr lang="en-US" dirty="0" err="1"/>
              <a:t>ist</a:t>
            </a:r>
            <a:r>
              <a:rPr lang="en-US" dirty="0"/>
              <a:t> der September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2ABC20-59AE-43BA-AF0F-CDDD0DD9C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Thema</a:t>
            </a:r>
            <a:r>
              <a:rPr lang="en-US" sz="2800" dirty="0"/>
              <a:t> der </a:t>
            </a:r>
            <a:r>
              <a:rPr lang="en-US" sz="2800" dirty="0" err="1"/>
              <a:t>Stunde</a:t>
            </a:r>
            <a:r>
              <a:rPr lang="en-US" sz="2800" dirty="0"/>
              <a:t>:</a:t>
            </a:r>
          </a:p>
          <a:p>
            <a:r>
              <a:rPr lang="en-US" sz="4400" dirty="0"/>
              <a:t>Die </a:t>
            </a:r>
            <a:r>
              <a:rPr lang="en-US" sz="4400" dirty="0" err="1"/>
              <a:t>Zahlen</a:t>
            </a:r>
            <a:r>
              <a:rPr lang="en-US" sz="4400" dirty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3690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275C7D-448E-4CF3-A3F3-4C2C81C5A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81037"/>
            <a:ext cx="68580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1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14199-AED1-4572-AA78-3DE73191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18" y="166867"/>
            <a:ext cx="6452570" cy="65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2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4D998-80BF-46F9-BF0F-1162CEDE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011" y="685800"/>
            <a:ext cx="4855197" cy="1371600"/>
          </a:xfrm>
        </p:spPr>
        <p:txBody>
          <a:bodyPr/>
          <a:lstStyle/>
          <a:p>
            <a:r>
              <a:rPr lang="en-US" dirty="0" err="1"/>
              <a:t>Nicht</a:t>
            </a:r>
            <a:r>
              <a:rPr lang="en-US" dirty="0"/>
              <a:t> : </a:t>
            </a:r>
            <a:r>
              <a:rPr lang="en-US" b="1" dirty="0" err="1">
                <a:solidFill>
                  <a:schemeClr val="bg1"/>
                </a:solidFill>
              </a:rPr>
              <a:t>Sechs</a:t>
            </a:r>
            <a:r>
              <a:rPr lang="en-US" b="1" dirty="0">
                <a:solidFill>
                  <a:schemeClr val="bg1"/>
                </a:solidFill>
              </a:rPr>
              <a:t> – </a:t>
            </a:r>
            <a:r>
              <a:rPr lang="en-US" sz="2800" b="1" dirty="0" err="1">
                <a:solidFill>
                  <a:schemeClr val="bg1"/>
                </a:solidFill>
              </a:rPr>
              <a:t>sech</a:t>
            </a:r>
            <a:r>
              <a:rPr lang="en-US" b="1" dirty="0" err="1">
                <a:solidFill>
                  <a:schemeClr val="bg1"/>
                </a:solidFill>
              </a:rPr>
              <a:t>zehn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          Sieben- </a:t>
            </a:r>
            <a:r>
              <a:rPr lang="en-US" sz="3200" b="1" dirty="0" err="1">
                <a:solidFill>
                  <a:schemeClr val="bg1"/>
                </a:solidFill>
              </a:rPr>
              <a:t>sieb</a:t>
            </a:r>
            <a:r>
              <a:rPr lang="en-US" b="1" dirty="0" err="1">
                <a:solidFill>
                  <a:schemeClr val="bg1"/>
                </a:solidFill>
              </a:rPr>
              <a:t>zehn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10D5DC8-41EC-4510-9BD1-166805A2A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763" y="1077912"/>
            <a:ext cx="5524500" cy="452437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8F8D12D-8D0F-4CE8-B145-814851E7F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7200" b="1" dirty="0"/>
              <a:t>     13</a:t>
            </a:r>
          </a:p>
          <a:p>
            <a:r>
              <a:rPr lang="en-US" sz="4000" b="1" dirty="0" err="1"/>
              <a:t>drei</a:t>
            </a:r>
            <a:r>
              <a:rPr lang="en-US" sz="4000" b="1" dirty="0"/>
              <a:t>           </a:t>
            </a:r>
            <a:r>
              <a:rPr lang="en-US" sz="4000" b="1" dirty="0" err="1"/>
              <a:t>zehn</a:t>
            </a:r>
            <a:endParaRPr lang="ru-RU" sz="4000" b="1" dirty="0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8B34AB9E-41DB-4CA9-B51E-C3EC6E6CE7D9}"/>
              </a:ext>
            </a:extLst>
          </p:cNvPr>
          <p:cNvCxnSpPr/>
          <p:nvPr/>
        </p:nvCxnSpPr>
        <p:spPr>
          <a:xfrm flipH="1">
            <a:off x="7951304" y="3101009"/>
            <a:ext cx="1245705" cy="327991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9665EF8-6CD0-4834-9083-127127CB1242}"/>
              </a:ext>
            </a:extLst>
          </p:cNvPr>
          <p:cNvCxnSpPr/>
          <p:nvPr/>
        </p:nvCxnSpPr>
        <p:spPr>
          <a:xfrm>
            <a:off x="8587409" y="3048000"/>
            <a:ext cx="1417982" cy="530087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9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E2B74D-DDAA-409E-9D95-BDCF14AFE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91" y="797305"/>
            <a:ext cx="6898584" cy="5263390"/>
          </a:xfrm>
          <a:prstGeom prst="rect">
            <a:avLst/>
          </a:prstGeom>
        </p:spPr>
      </p:pic>
      <p:sp>
        <p:nvSpPr>
          <p:cNvPr id="7" name="Двойные круглые скобки 6">
            <a:extLst>
              <a:ext uri="{FF2B5EF4-FFF2-40B4-BE49-F238E27FC236}">
                <a16:creationId xmlns:a16="http://schemas.microsoft.com/office/drawing/2014/main" id="{733A13A9-CDA5-4F7B-BB6E-AE73EC908FD5}"/>
              </a:ext>
            </a:extLst>
          </p:cNvPr>
          <p:cNvSpPr/>
          <p:nvPr/>
        </p:nvSpPr>
        <p:spPr>
          <a:xfrm>
            <a:off x="7500730" y="1565931"/>
            <a:ext cx="821635" cy="530087"/>
          </a:xfrm>
          <a:prstGeom prst="bracketPair">
            <a:avLst/>
          </a:prstGeom>
          <a:ln w="38100">
            <a:solidFill>
              <a:srgbClr val="00B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ые круглые скобки 7">
            <a:extLst>
              <a:ext uri="{FF2B5EF4-FFF2-40B4-BE49-F238E27FC236}">
                <a16:creationId xmlns:a16="http://schemas.microsoft.com/office/drawing/2014/main" id="{FD323AB4-CB86-44F4-B987-820B2E7F6A72}"/>
              </a:ext>
            </a:extLst>
          </p:cNvPr>
          <p:cNvSpPr/>
          <p:nvPr/>
        </p:nvSpPr>
        <p:spPr>
          <a:xfrm>
            <a:off x="8839200" y="2385391"/>
            <a:ext cx="91440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ые круглые скобки 8">
            <a:extLst>
              <a:ext uri="{FF2B5EF4-FFF2-40B4-BE49-F238E27FC236}">
                <a16:creationId xmlns:a16="http://schemas.microsoft.com/office/drawing/2014/main" id="{93754691-CC6F-4298-B873-CFB625BCA004}"/>
              </a:ext>
            </a:extLst>
          </p:cNvPr>
          <p:cNvSpPr/>
          <p:nvPr/>
        </p:nvSpPr>
        <p:spPr>
          <a:xfrm>
            <a:off x="7195930" y="2186609"/>
            <a:ext cx="715618" cy="530087"/>
          </a:xfrm>
          <a:prstGeom prst="bracketPair">
            <a:avLst/>
          </a:prstGeom>
          <a:ln w="57150">
            <a:solidFill>
              <a:srgbClr val="00B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2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135E2D-5AD4-4CB5-BA33-BD2CA1B85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6" y="662609"/>
            <a:ext cx="8706679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9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4C4CDE-00E1-4525-94AC-D0972938A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71" y="804862"/>
            <a:ext cx="8375372" cy="563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1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E55753-7479-4D9C-B25A-1FEFB9B7A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90712"/>
            <a:ext cx="6858000" cy="30765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31EC11-F4E3-4A93-AE38-408C68CF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043112"/>
            <a:ext cx="6858000" cy="3076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8B4FCF-8F6A-42A0-8220-378CB72F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95512"/>
            <a:ext cx="6858000" cy="30765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8ED711-69EB-4214-8935-B87D688E5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347912"/>
            <a:ext cx="6858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3768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</TotalTime>
  <Words>42</Words>
  <Application>Microsoft Office PowerPoint</Application>
  <PresentationFormat>Широкоэкранный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3</vt:lpstr>
      <vt:lpstr>Сектор</vt:lpstr>
      <vt:lpstr>Deutschstunde </vt:lpstr>
      <vt:lpstr>Heute ist der September</vt:lpstr>
      <vt:lpstr>Презентация PowerPoint</vt:lpstr>
      <vt:lpstr>Презентация PowerPoint</vt:lpstr>
      <vt:lpstr>Nicht : Sechs – sechzehn              Sieben- siebzehn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spiel</vt:lpstr>
      <vt:lpstr>Raten wir die Zahlen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Stunde</dc:title>
  <dc:creator>HP</dc:creator>
  <cp:lastModifiedBy>HP</cp:lastModifiedBy>
  <cp:revision>12</cp:revision>
  <dcterms:created xsi:type="dcterms:W3CDTF">2022-11-30T15:56:55Z</dcterms:created>
  <dcterms:modified xsi:type="dcterms:W3CDTF">2022-12-08T20:35:41Z</dcterms:modified>
</cp:coreProperties>
</file>