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9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5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928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11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9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8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4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39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8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07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35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533B-3F16-4527-B31A-324785585964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51A3B-B117-4EF9-AABC-277B4646C6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2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2" y="161906"/>
            <a:ext cx="11727545" cy="6457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115" y="1988457"/>
            <a:ext cx="9144000" cy="2365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ln w="22225">
                  <a:solidFill>
                    <a:sysClr val="windowText" lastClr="000000"/>
                  </a:solidFill>
                  <a:prstDash val="solid"/>
                </a:ln>
              </a:rPr>
              <a:t>Thema</a:t>
            </a:r>
            <a:r>
              <a:rPr lang="en-US" b="1" dirty="0">
                <a:ln w="22225">
                  <a:solidFill>
                    <a:sysClr val="windowText" lastClr="000000"/>
                  </a:solidFill>
                  <a:prstDash val="solid"/>
                </a:ln>
              </a:rPr>
              <a:t>:</a:t>
            </a:r>
            <a:br>
              <a:rPr lang="en-US" b="1" dirty="0">
                <a:ln w="22225">
                  <a:solidFill>
                    <a:sysClr val="windowText" lastClr="000000"/>
                  </a:solidFill>
                  <a:prstDash val="solid"/>
                </a:ln>
              </a:rPr>
            </a:br>
            <a:r>
              <a:rPr lang="en-US" b="1" dirty="0" smtClean="0">
                <a:ln w="22225">
                  <a:solidFill>
                    <a:sysClr val="windowText" lastClr="000000"/>
                  </a:solidFill>
                  <a:prstDash val="solid"/>
                </a:ln>
              </a:rPr>
              <a:t>Mein </a:t>
            </a:r>
            <a:r>
              <a:rPr lang="en-US" b="1" dirty="0" err="1" smtClean="0">
                <a:ln w="22225">
                  <a:solidFill>
                    <a:sysClr val="windowText" lastClr="000000"/>
                  </a:solidFill>
                  <a:prstDash val="solid"/>
                </a:ln>
              </a:rPr>
              <a:t>Tagesablauf</a:t>
            </a:r>
            <a:endParaRPr lang="ru-RU" b="1" dirty="0">
              <a:ln w="22225">
                <a:solidFill>
                  <a:sysClr val="windowText" lastClr="000000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4811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Ziel </a:t>
            </a:r>
            <a:r>
              <a:rPr lang="de-DE" dirty="0" smtClean="0"/>
              <a:t>der Stunde:</a:t>
            </a:r>
          </a:p>
          <a:p>
            <a:r>
              <a:rPr lang="de-DE" dirty="0" smtClean="0"/>
              <a:t>1. Die Schüler lernen </a:t>
            </a:r>
            <a:r>
              <a:rPr lang="de-DE" dirty="0"/>
              <a:t>ü</a:t>
            </a:r>
            <a:r>
              <a:rPr lang="de-DE" dirty="0" smtClean="0"/>
              <a:t>ber sich selbst erzählen.</a:t>
            </a:r>
          </a:p>
          <a:p>
            <a:r>
              <a:rPr lang="de-DE" dirty="0" smtClean="0"/>
              <a:t>2. Die Schüler lernen </a:t>
            </a:r>
            <a:r>
              <a:rPr lang="de-DE" dirty="0" smtClean="0"/>
              <a:t>sein </a:t>
            </a:r>
            <a:r>
              <a:rPr lang="de-DE" dirty="0" smtClean="0"/>
              <a:t>Tag  beschreiben.</a:t>
            </a:r>
          </a:p>
          <a:p>
            <a:r>
              <a:rPr lang="de-DE" dirty="0" smtClean="0"/>
              <a:t>3. Die Schüler lernen mit den Bildern und Texten arbeiten.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0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69" y="4310743"/>
            <a:ext cx="8509001" cy="45826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161705"/>
            <a:ext cx="6110514" cy="1325563"/>
          </a:xfrm>
        </p:spPr>
        <p:txBody>
          <a:bodyPr>
            <a:prstTxWarp prst="textWave2">
              <a:avLst>
                <a:gd name="adj1" fmla="val 12500"/>
                <a:gd name="adj2" fmla="val -1771"/>
              </a:avLst>
            </a:prstTxWarp>
            <a:normAutofit/>
          </a:bodyPr>
          <a:lstStyle/>
          <a:p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Olivers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Tagesablauf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999" y="1104727"/>
            <a:ext cx="113211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Oliver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Tag um 7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auf.Zuerst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Bad.Dann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,um 7.10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Küche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frühstückt.Um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7.30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fährt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Oliver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Schule.Der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Unterricht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fängt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 8.05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an.Um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12.45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der Mensa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Mittag.Er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bleibt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16.00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Schule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verschiedene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Hausaufgaben.Um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Hause.Zu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Hause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bisschen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aus.Um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17.00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ruft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seinen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Freund Markus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an.Dann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Turnhalle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spielt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Handball.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19.00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seiner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Familie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zu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Abend.Nach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Essen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Oliver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21.45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fern.Dann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geht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schlafen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5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Was passt zusammen</a:t>
            </a:r>
            <a:r>
              <a:rPr lang="ky-K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!</a:t>
            </a:r>
            <a:r>
              <a:rPr lang="de-D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lgerian" panose="04020705040A02060702" pitchFamily="82" charset="0"/>
              </a:rPr>
              <a:t>.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068930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Wann</a:t>
                      </a:r>
                      <a:r>
                        <a:rPr lang="en-US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Was?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r>
                        <a:rPr lang="ky-KG" dirty="0" smtClean="0"/>
                        <a:t>.</a:t>
                      </a:r>
                      <a:r>
                        <a:rPr lang="de-DE" dirty="0" smtClean="0"/>
                        <a:t>00  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a. Oliver geht nach Hause.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</a:t>
                      </a:r>
                      <a:r>
                        <a:rPr lang="ky-KG" dirty="0" smtClean="0"/>
                        <a:t>.10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b. Oliver isst zu Abend.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7.30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c. Oliver geht schlafen.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8.05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 .Oliver geht in die Küche und frühstückt.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12.45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e. Oliver ruft seinen Freund an.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16.00</a:t>
                      </a:r>
                      <a:r>
                        <a:rPr lang="de-DE" dirty="0" smtClean="0"/>
                        <a:t>  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f. Oliver ist in der Klasse. Der Unterricht fängt</a:t>
                      </a:r>
                      <a:r>
                        <a:rPr lang="de-DE" baseline="0" dirty="0" smtClean="0"/>
                        <a:t> an.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17.00</a:t>
                      </a:r>
                      <a:r>
                        <a:rPr lang="de-DE" dirty="0" smtClean="0"/>
                        <a:t>  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g. Oliver fährt mit dem Bus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zur Schule.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dirty="0" smtClean="0"/>
                        <a:t>19.00</a:t>
                      </a:r>
                      <a:r>
                        <a:rPr lang="de-DE" dirty="0" smtClean="0"/>
                        <a:t>  Uhr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h. Oliver steht auf.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y-KG" b="0" dirty="0" smtClean="0"/>
                        <a:t>21.45</a:t>
                      </a:r>
                      <a:r>
                        <a:rPr lang="de-DE" b="0" dirty="0" smtClean="0"/>
                        <a:t>  Uhr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i. Oliver isst in der Mensa zu Mittag.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85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42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886" y="-188686"/>
            <a:ext cx="13106399" cy="732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7515" y="437696"/>
            <a:ext cx="10515600" cy="1325563"/>
          </a:xfrm>
        </p:spPr>
        <p:txBody>
          <a:bodyPr/>
          <a:lstStyle/>
          <a:p>
            <a:r>
              <a:rPr lang="de-DE" b="1" dirty="0" smtClean="0">
                <a:solidFill>
                  <a:srgbClr val="00B0F0"/>
                </a:solidFill>
              </a:rPr>
              <a:t>Wie läuft dein Tag ab</a:t>
            </a:r>
            <a:r>
              <a:rPr lang="en-US" b="1" dirty="0" smtClean="0">
                <a:solidFill>
                  <a:srgbClr val="00B0F0"/>
                </a:solidFill>
              </a:rPr>
              <a:t>? </a:t>
            </a:r>
            <a:r>
              <a:rPr lang="en-US" b="1" dirty="0" err="1" smtClean="0">
                <a:solidFill>
                  <a:srgbClr val="00B0F0"/>
                </a:solidFill>
              </a:rPr>
              <a:t>Erz</a:t>
            </a:r>
            <a:r>
              <a:rPr lang="de-DE" b="1" dirty="0" err="1" smtClean="0">
                <a:solidFill>
                  <a:srgbClr val="00B0F0"/>
                </a:solidFill>
              </a:rPr>
              <a:t>ähle</a:t>
            </a:r>
            <a:r>
              <a:rPr lang="de-DE" b="1" dirty="0" smtClean="0">
                <a:solidFill>
                  <a:srgbClr val="00B0F0"/>
                </a:solidFill>
              </a:rPr>
              <a:t>.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9258" y="1509486"/>
            <a:ext cx="8044542" cy="4667477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1. Um wie viel Uhr stehst du auf?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2. Wann fährst du zur Schule?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3.Wann fängt die Schule an?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4.Wie lange bleibst du in der Schule 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5. Um wie viel Uhr ist die Schule aus?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6. </a:t>
            </a:r>
            <a:r>
              <a:rPr lang="de-DE" dirty="0">
                <a:solidFill>
                  <a:srgbClr val="0070C0"/>
                </a:solidFill>
              </a:rPr>
              <a:t>Was machst du um </a:t>
            </a:r>
            <a:r>
              <a:rPr lang="de-DE" dirty="0" smtClean="0">
                <a:solidFill>
                  <a:srgbClr val="0070C0"/>
                </a:solidFill>
              </a:rPr>
              <a:t>15.00 Uhr? Und </a:t>
            </a:r>
            <a:r>
              <a:rPr lang="de-DE" dirty="0">
                <a:solidFill>
                  <a:srgbClr val="0070C0"/>
                </a:solidFill>
              </a:rPr>
              <a:t>um 17.30Uhr?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7. Um wie viel Uhr isst du zu Abend?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8.  Wann kommst </a:t>
            </a:r>
            <a:r>
              <a:rPr lang="de-DE" dirty="0">
                <a:solidFill>
                  <a:srgbClr val="0070C0"/>
                </a:solidFill>
              </a:rPr>
              <a:t>du nach Hause zurück</a:t>
            </a:r>
            <a:r>
              <a:rPr lang="de-DE" dirty="0" smtClean="0">
                <a:solidFill>
                  <a:srgbClr val="0070C0"/>
                </a:solidFill>
              </a:rPr>
              <a:t>?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9.Wann gehst du schlafen?</a:t>
            </a:r>
            <a:endParaRPr lang="de-DE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72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2114"/>
            <a:ext cx="12191999" cy="8868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714" y="812800"/>
            <a:ext cx="7910286" cy="877888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Hausaufgabe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7543" y="1825625"/>
            <a:ext cx="69958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Schreibt </a:t>
            </a:r>
            <a:r>
              <a:rPr lang="de-D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bitte einen </a:t>
            </a:r>
            <a:r>
              <a:rPr lang="de-D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de-DE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Zum </a:t>
            </a:r>
            <a:r>
              <a:rPr lang="de-D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Thema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“Mein Tag”</a:t>
            </a:r>
            <a:r>
              <a:rPr lang="de-DE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364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Times New Roman</vt:lpstr>
      <vt:lpstr>Office Theme</vt:lpstr>
      <vt:lpstr> Thema: Mein Tagesablauf</vt:lpstr>
      <vt:lpstr>Презентация PowerPoint</vt:lpstr>
      <vt:lpstr>Olivers Tagesablauf </vt:lpstr>
      <vt:lpstr>Was passt zusammen!.</vt:lpstr>
      <vt:lpstr>Wie läuft dein Tag ab? Erzähle.</vt:lpstr>
      <vt:lpstr>Die Hausaufgabe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Freunde</dc:title>
  <dc:creator>Пользователь Windows</dc:creator>
  <cp:lastModifiedBy>User</cp:lastModifiedBy>
  <cp:revision>35</cp:revision>
  <dcterms:created xsi:type="dcterms:W3CDTF">2020-12-20T15:18:47Z</dcterms:created>
  <dcterms:modified xsi:type="dcterms:W3CDTF">2020-12-22T08:36:06Z</dcterms:modified>
</cp:coreProperties>
</file>