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 " userId="c51218e0a7e0fe31" providerId="LiveId" clId="{6FBBFEB6-28F0-411F-8B22-1C2C07192BF0}"/>
    <pc:docChg chg="custSel modSld">
      <pc:chgData name=" " userId="c51218e0a7e0fe31" providerId="LiveId" clId="{6FBBFEB6-28F0-411F-8B22-1C2C07192BF0}" dt="2022-04-21T04:09:51.709" v="111" actId="20577"/>
      <pc:docMkLst>
        <pc:docMk/>
      </pc:docMkLst>
      <pc:sldChg chg="addSp delSp modSp">
        <pc:chgData name=" " userId="c51218e0a7e0fe31" providerId="LiveId" clId="{6FBBFEB6-28F0-411F-8B22-1C2C07192BF0}" dt="2022-04-21T02:17:26.937" v="86" actId="20577"/>
        <pc:sldMkLst>
          <pc:docMk/>
          <pc:sldMk cId="0" sldId="256"/>
        </pc:sldMkLst>
        <pc:spChg chg="mod">
          <ac:chgData name=" " userId="c51218e0a7e0fe31" providerId="LiveId" clId="{6FBBFEB6-28F0-411F-8B22-1C2C07192BF0}" dt="2022-04-21T02:17:26.937" v="86" actId="20577"/>
          <ac:spMkLst>
            <pc:docMk/>
            <pc:sldMk cId="0" sldId="256"/>
            <ac:spMk id="2" creationId="{00000000-0000-0000-0000-000000000000}"/>
          </ac:spMkLst>
        </pc:spChg>
        <pc:picChg chg="add mod">
          <ac:chgData name=" " userId="c51218e0a7e0fe31" providerId="LiveId" clId="{6FBBFEB6-28F0-411F-8B22-1C2C07192BF0}" dt="2022-04-21T01:56:37.804" v="1"/>
          <ac:picMkLst>
            <pc:docMk/>
            <pc:sldMk cId="0" sldId="256"/>
            <ac:picMk id="3" creationId="{A2FD9858-C04E-4413-9AEB-3AB2F66C20DD}"/>
          </ac:picMkLst>
        </pc:picChg>
        <pc:picChg chg="del">
          <ac:chgData name=" " userId="c51218e0a7e0fe31" providerId="LiveId" clId="{6FBBFEB6-28F0-411F-8B22-1C2C07192BF0}" dt="2022-04-21T01:56:33.044" v="0" actId="478"/>
          <ac:picMkLst>
            <pc:docMk/>
            <pc:sldMk cId="0" sldId="256"/>
            <ac:picMk id="1026" creationId="{00000000-0000-0000-0000-000000000000}"/>
          </ac:picMkLst>
        </pc:picChg>
      </pc:sldChg>
      <pc:sldChg chg="modSp">
        <pc:chgData name=" " userId="c51218e0a7e0fe31" providerId="LiveId" clId="{6FBBFEB6-28F0-411F-8B22-1C2C07192BF0}" dt="2022-04-21T04:08:56.695" v="96" actId="20577"/>
        <pc:sldMkLst>
          <pc:docMk/>
          <pc:sldMk cId="0" sldId="257"/>
        </pc:sldMkLst>
        <pc:spChg chg="mod">
          <ac:chgData name=" " userId="c51218e0a7e0fe31" providerId="LiveId" clId="{6FBBFEB6-28F0-411F-8B22-1C2C07192BF0}" dt="2022-04-21T04:08:56.695" v="96" actId="20577"/>
          <ac:spMkLst>
            <pc:docMk/>
            <pc:sldMk cId="0" sldId="257"/>
            <ac:spMk id="3" creationId="{00000000-0000-0000-0000-000000000000}"/>
          </ac:spMkLst>
        </pc:spChg>
      </pc:sldChg>
      <pc:sldChg chg="addSp delSp modSp">
        <pc:chgData name=" " userId="c51218e0a7e0fe31" providerId="LiveId" clId="{6FBBFEB6-28F0-411F-8B22-1C2C07192BF0}" dt="2022-04-21T02:12:18.367" v="85" actId="14100"/>
        <pc:sldMkLst>
          <pc:docMk/>
          <pc:sldMk cId="0" sldId="258"/>
        </pc:sldMkLst>
        <pc:picChg chg="add del mod">
          <ac:chgData name=" " userId="c51218e0a7e0fe31" providerId="LiveId" clId="{6FBBFEB6-28F0-411F-8B22-1C2C07192BF0}" dt="2022-04-21T02:12:18.367" v="85" actId="14100"/>
          <ac:picMkLst>
            <pc:docMk/>
            <pc:sldMk cId="0" sldId="258"/>
            <ac:picMk id="4" creationId="{122FC42E-20E4-4FA4-A50F-40696C13C126}"/>
          </ac:picMkLst>
        </pc:picChg>
        <pc:picChg chg="del">
          <ac:chgData name=" " userId="c51218e0a7e0fe31" providerId="LiveId" clId="{6FBBFEB6-28F0-411F-8B22-1C2C07192BF0}" dt="2022-04-21T02:04:50.521" v="41" actId="478"/>
          <ac:picMkLst>
            <pc:docMk/>
            <pc:sldMk cId="0" sldId="258"/>
            <ac:picMk id="3074" creationId="{00000000-0000-0000-0000-000000000000}"/>
          </ac:picMkLst>
        </pc:picChg>
        <pc:picChg chg="del">
          <ac:chgData name=" " userId="c51218e0a7e0fe31" providerId="LiveId" clId="{6FBBFEB6-28F0-411F-8B22-1C2C07192BF0}" dt="2022-04-21T02:04:51.075" v="42" actId="478"/>
          <ac:picMkLst>
            <pc:docMk/>
            <pc:sldMk cId="0" sldId="258"/>
            <ac:picMk id="3075" creationId="{00000000-0000-0000-0000-000000000000}"/>
          </ac:picMkLst>
        </pc:picChg>
        <pc:picChg chg="add del mod">
          <ac:chgData name=" " userId="c51218e0a7e0fe31" providerId="LiveId" clId="{6FBBFEB6-28F0-411F-8B22-1C2C07192BF0}" dt="2022-04-21T02:08:37.881" v="57"/>
          <ac:picMkLst>
            <pc:docMk/>
            <pc:sldMk cId="0" sldId="258"/>
            <ac:picMk id="3076" creationId="{1753611D-05DB-49E0-AE95-D0A2306FE6B9}"/>
          </ac:picMkLst>
        </pc:picChg>
        <pc:picChg chg="add mod">
          <ac:chgData name=" " userId="c51218e0a7e0fe31" providerId="LiveId" clId="{6FBBFEB6-28F0-411F-8B22-1C2C07192BF0}" dt="2022-04-21T02:11:49.423" v="79" actId="1076"/>
          <ac:picMkLst>
            <pc:docMk/>
            <pc:sldMk cId="0" sldId="258"/>
            <ac:picMk id="3078" creationId="{9DB0E783-8F1A-4817-84D3-FD39EEB17529}"/>
          </ac:picMkLst>
        </pc:picChg>
        <pc:picChg chg="add del mod">
          <ac:chgData name=" " userId="c51218e0a7e0fe31" providerId="LiveId" clId="{6FBBFEB6-28F0-411F-8B22-1C2C07192BF0}" dt="2022-04-21T02:09:27.764" v="67"/>
          <ac:picMkLst>
            <pc:docMk/>
            <pc:sldMk cId="0" sldId="258"/>
            <ac:picMk id="3080" creationId="{6A757A55-4194-4C62-8100-D03407ABECA3}"/>
          </ac:picMkLst>
        </pc:picChg>
        <pc:picChg chg="add del mod">
          <ac:chgData name=" " userId="c51218e0a7e0fe31" providerId="LiveId" clId="{6FBBFEB6-28F0-411F-8B22-1C2C07192BF0}" dt="2022-04-21T02:10:53.567" v="78" actId="478"/>
          <ac:picMkLst>
            <pc:docMk/>
            <pc:sldMk cId="0" sldId="258"/>
            <ac:picMk id="3082" creationId="{1CF99275-C210-43FA-A7B8-88A833F32DB7}"/>
          </ac:picMkLst>
        </pc:picChg>
        <pc:picChg chg="add mod">
          <ac:chgData name=" " userId="c51218e0a7e0fe31" providerId="LiveId" clId="{6FBBFEB6-28F0-411F-8B22-1C2C07192BF0}" dt="2022-04-21T02:10:45.727" v="77" actId="14100"/>
          <ac:picMkLst>
            <pc:docMk/>
            <pc:sldMk cId="0" sldId="258"/>
            <ac:picMk id="3084" creationId="{E270DD01-D20B-4A0C-87A1-A247C859410B}"/>
          </ac:picMkLst>
        </pc:picChg>
        <pc:picChg chg="add mod">
          <ac:chgData name=" " userId="c51218e0a7e0fe31" providerId="LiveId" clId="{6FBBFEB6-28F0-411F-8B22-1C2C07192BF0}" dt="2022-04-21T02:12:13.639" v="84" actId="14100"/>
          <ac:picMkLst>
            <pc:docMk/>
            <pc:sldMk cId="0" sldId="258"/>
            <ac:picMk id="3086" creationId="{6F8E9E22-AE8F-4A18-8C44-4F154A9BE92A}"/>
          </ac:picMkLst>
        </pc:picChg>
      </pc:sldChg>
      <pc:sldChg chg="addSp delSp modSp">
        <pc:chgData name=" " userId="c51218e0a7e0fe31" providerId="LiveId" clId="{6FBBFEB6-28F0-411F-8B22-1C2C07192BF0}" dt="2022-04-21T02:04:31.094" v="40" actId="1076"/>
        <pc:sldMkLst>
          <pc:docMk/>
          <pc:sldMk cId="0" sldId="259"/>
        </pc:sldMkLst>
        <pc:spChg chg="mod">
          <ac:chgData name=" " userId="c51218e0a7e0fe31" providerId="LiveId" clId="{6FBBFEB6-28F0-411F-8B22-1C2C07192BF0}" dt="2022-04-21T01:58:37.018" v="2"/>
          <ac:spMkLst>
            <pc:docMk/>
            <pc:sldMk cId="0" sldId="259"/>
            <ac:spMk id="3" creationId="{00000000-0000-0000-0000-000000000000}"/>
          </ac:spMkLst>
        </pc:spChg>
        <pc:picChg chg="add del mod">
          <ac:chgData name=" " userId="c51218e0a7e0fe31" providerId="LiveId" clId="{6FBBFEB6-28F0-411F-8B22-1C2C07192BF0}" dt="2022-04-21T02:02:10.105" v="15" actId="478"/>
          <ac:picMkLst>
            <pc:docMk/>
            <pc:sldMk cId="0" sldId="259"/>
            <ac:picMk id="2050" creationId="{1089127A-09A5-4630-A0D6-34CC8C35FA7E}"/>
          </ac:picMkLst>
        </pc:picChg>
        <pc:picChg chg="add mod">
          <ac:chgData name=" " userId="c51218e0a7e0fe31" providerId="LiveId" clId="{6FBBFEB6-28F0-411F-8B22-1C2C07192BF0}" dt="2022-04-21T02:04:29.167" v="39" actId="1076"/>
          <ac:picMkLst>
            <pc:docMk/>
            <pc:sldMk cId="0" sldId="259"/>
            <ac:picMk id="2052" creationId="{ABC39D8E-0C4D-4EEB-A466-760E7BDEDAA9}"/>
          </ac:picMkLst>
        </pc:picChg>
        <pc:picChg chg="add del mod">
          <ac:chgData name=" " userId="c51218e0a7e0fe31" providerId="LiveId" clId="{6FBBFEB6-28F0-411F-8B22-1C2C07192BF0}" dt="2022-04-21T02:02:52.671" v="20" actId="478"/>
          <ac:picMkLst>
            <pc:docMk/>
            <pc:sldMk cId="0" sldId="259"/>
            <ac:picMk id="2054" creationId="{5C4618D8-B43B-4EC3-A7DE-D51441321516}"/>
          </ac:picMkLst>
        </pc:picChg>
        <pc:picChg chg="add del mod">
          <ac:chgData name=" " userId="c51218e0a7e0fe31" providerId="LiveId" clId="{6FBBFEB6-28F0-411F-8B22-1C2C07192BF0}" dt="2022-04-21T02:03:22.156" v="27" actId="478"/>
          <ac:picMkLst>
            <pc:docMk/>
            <pc:sldMk cId="0" sldId="259"/>
            <ac:picMk id="2056" creationId="{D148B540-EEF2-4698-991A-6D663A3C7D27}"/>
          </ac:picMkLst>
        </pc:picChg>
        <pc:picChg chg="add mod">
          <ac:chgData name=" " userId="c51218e0a7e0fe31" providerId="LiveId" clId="{6FBBFEB6-28F0-411F-8B22-1C2C07192BF0}" dt="2022-04-21T02:04:31.094" v="40" actId="1076"/>
          <ac:picMkLst>
            <pc:docMk/>
            <pc:sldMk cId="0" sldId="259"/>
            <ac:picMk id="2058" creationId="{48A71760-B5C8-42D6-99B5-E968DB530850}"/>
          </ac:picMkLst>
        </pc:picChg>
        <pc:picChg chg="del">
          <ac:chgData name=" " userId="c51218e0a7e0fe31" providerId="LiveId" clId="{6FBBFEB6-28F0-411F-8B22-1C2C07192BF0}" dt="2022-04-21T01:58:43.267" v="3" actId="478"/>
          <ac:picMkLst>
            <pc:docMk/>
            <pc:sldMk cId="0" sldId="259"/>
            <ac:picMk id="4098" creationId="{00000000-0000-0000-0000-000000000000}"/>
          </ac:picMkLst>
        </pc:picChg>
        <pc:picChg chg="del">
          <ac:chgData name=" " userId="c51218e0a7e0fe31" providerId="LiveId" clId="{6FBBFEB6-28F0-411F-8B22-1C2C07192BF0}" dt="2022-04-21T02:01:38.044" v="8" actId="478"/>
          <ac:picMkLst>
            <pc:docMk/>
            <pc:sldMk cId="0" sldId="259"/>
            <ac:picMk id="4099" creationId="{00000000-0000-0000-0000-000000000000}"/>
          </ac:picMkLst>
        </pc:picChg>
      </pc:sldChg>
      <pc:sldChg chg="modSp">
        <pc:chgData name=" " userId="c51218e0a7e0fe31" providerId="LiveId" clId="{6FBBFEB6-28F0-411F-8B22-1C2C07192BF0}" dt="2022-04-21T04:09:34.067" v="109" actId="20577"/>
        <pc:sldMkLst>
          <pc:docMk/>
          <pc:sldMk cId="0" sldId="260"/>
        </pc:sldMkLst>
        <pc:spChg chg="mod">
          <ac:chgData name=" " userId="c51218e0a7e0fe31" providerId="LiveId" clId="{6FBBFEB6-28F0-411F-8B22-1C2C07192BF0}" dt="2022-04-21T04:09:34.067" v="109" actId="20577"/>
          <ac:spMkLst>
            <pc:docMk/>
            <pc:sldMk cId="0" sldId="260"/>
            <ac:spMk id="3" creationId="{00000000-0000-0000-0000-000000000000}"/>
          </ac:spMkLst>
        </pc:spChg>
      </pc:sldChg>
      <pc:sldChg chg="modSp">
        <pc:chgData name=" " userId="c51218e0a7e0fe31" providerId="LiveId" clId="{6FBBFEB6-28F0-411F-8B22-1C2C07192BF0}" dt="2022-04-21T04:09:51.709" v="111" actId="20577"/>
        <pc:sldMkLst>
          <pc:docMk/>
          <pc:sldMk cId="0" sldId="261"/>
        </pc:sldMkLst>
        <pc:spChg chg="mod">
          <ac:chgData name=" " userId="c51218e0a7e0fe31" providerId="LiveId" clId="{6FBBFEB6-28F0-411F-8B22-1C2C07192BF0}" dt="2022-04-21T04:09:51.709" v="111" actId="20577"/>
          <ac:spMkLst>
            <pc:docMk/>
            <pc:sldMk cId="0" sldId="261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F588-409A-476A-863F-0FC0690047AC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61C5-3555-4E1E-B0C6-8F9A065E3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F588-409A-476A-863F-0FC0690047AC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61C5-3555-4E1E-B0C6-8F9A065E3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F588-409A-476A-863F-0FC0690047AC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61C5-3555-4E1E-B0C6-8F9A065E3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F588-409A-476A-863F-0FC0690047AC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61C5-3555-4E1E-B0C6-8F9A065E3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F588-409A-476A-863F-0FC0690047AC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61C5-3555-4E1E-B0C6-8F9A065E3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F588-409A-476A-863F-0FC0690047AC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61C5-3555-4E1E-B0C6-8F9A065E3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F588-409A-476A-863F-0FC0690047AC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61C5-3555-4E1E-B0C6-8F9A065E3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F588-409A-476A-863F-0FC0690047AC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61C5-3555-4E1E-B0C6-8F9A065E3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F588-409A-476A-863F-0FC0690047AC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61C5-3555-4E1E-B0C6-8F9A065E3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F588-409A-476A-863F-0FC0690047AC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61C5-3555-4E1E-B0C6-8F9A065E3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F588-409A-476A-863F-0FC0690047AC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61C5-3555-4E1E-B0C6-8F9A065E3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DF588-409A-476A-863F-0FC0690047AC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061C5-3555-4E1E-B0C6-8F9A065E3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-285776"/>
            <a:ext cx="8358214" cy="1500174"/>
          </a:xfrm>
        </p:spPr>
        <p:txBody>
          <a:bodyPr>
            <a:noAutofit/>
          </a:bodyPr>
          <a:lstStyle/>
          <a:p>
            <a:pPr algn="l"/>
            <a:r>
              <a:rPr lang="de-DE" sz="5400" b="1" dirty="0">
                <a:latin typeface="Times New Roman" pitchFamily="18" charset="0"/>
                <a:cs typeface="Times New Roman" pitchFamily="18" charset="0"/>
              </a:rPr>
              <a:t>Thema: Meine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Ferien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Meine Ferien: Postkartenaktion: Die Gewinner - Bild 30 - [GEOLINO]">
            <a:extLst>
              <a:ext uri="{FF2B5EF4-FFF2-40B4-BE49-F238E27FC236}">
                <a16:creationId xmlns:a16="http://schemas.microsoft.com/office/drawing/2014/main" id="{A2FD9858-C04E-4413-9AEB-3AB2F66C2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6925"/>
            <a:ext cx="9144000" cy="526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ilek\Desktop\prjamougolnik_07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89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643050"/>
            <a:ext cx="8229600" cy="1143000"/>
          </a:xfrm>
        </p:spPr>
        <p:txBody>
          <a:bodyPr/>
          <a:lstStyle/>
          <a:p>
            <a:r>
              <a:rPr lang="en-US" dirty="0" err="1"/>
              <a:t>Ziel</a:t>
            </a:r>
            <a:r>
              <a:rPr lang="en-US" dirty="0"/>
              <a:t> </a:t>
            </a:r>
            <a:r>
              <a:rPr lang="en-US" dirty="0" err="1"/>
              <a:t>der</a:t>
            </a:r>
            <a:r>
              <a:rPr lang="en-US" dirty="0"/>
              <a:t> </a:t>
            </a:r>
            <a:r>
              <a:rPr lang="en-US" dirty="0" err="1"/>
              <a:t>Stunde</a:t>
            </a:r>
            <a:r>
              <a:rPr lang="ru-RU" dirty="0"/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3071810"/>
            <a:ext cx="7472386" cy="3054353"/>
          </a:xfrm>
        </p:spPr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Über</a:t>
            </a:r>
            <a:r>
              <a:rPr lang="en-US" dirty="0"/>
              <a:t> die </a:t>
            </a:r>
            <a:r>
              <a:rPr lang="en-US" dirty="0" err="1"/>
              <a:t>Ferien</a:t>
            </a:r>
            <a:r>
              <a:rPr lang="en-US" dirty="0"/>
              <a:t> </a:t>
            </a:r>
            <a:r>
              <a:rPr lang="en-US" dirty="0" err="1"/>
              <a:t>erzählen</a:t>
            </a:r>
            <a:endParaRPr lang="en-US" dirty="0"/>
          </a:p>
          <a:p>
            <a:r>
              <a:rPr lang="en-US" dirty="0"/>
              <a:t>-</a:t>
            </a:r>
            <a:r>
              <a:rPr lang="en-US" dirty="0" err="1"/>
              <a:t>Wortschatz</a:t>
            </a:r>
            <a:r>
              <a:rPr lang="en-US" dirty="0"/>
              <a:t> </a:t>
            </a:r>
            <a:r>
              <a:rPr lang="en-US" dirty="0" err="1"/>
              <a:t>wiederholen</a:t>
            </a:r>
            <a:endParaRPr lang="en-US" dirty="0"/>
          </a:p>
          <a:p>
            <a:r>
              <a:rPr lang="en-US" dirty="0"/>
              <a:t>-</a:t>
            </a:r>
            <a:r>
              <a:rPr lang="en-US" dirty="0" err="1"/>
              <a:t>Lehren</a:t>
            </a:r>
            <a:r>
              <a:rPr lang="en-US" dirty="0"/>
              <a:t> die Sch</a:t>
            </a:r>
            <a:r>
              <a:rPr lang="de-DE" dirty="0" err="1"/>
              <a:t>üler</a:t>
            </a:r>
            <a:r>
              <a:rPr lang="de-DE" dirty="0"/>
              <a:t> eigene Meinungen </a:t>
            </a:r>
          </a:p>
          <a:p>
            <a:r>
              <a:rPr lang="de-DE" dirty="0"/>
              <a:t>-äußern und begründen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de-DE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Arbeit mit den Bildern</a:t>
            </a: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de-DE" dirty="0"/>
          </a:p>
          <a:p>
            <a:endParaRPr lang="ru-RU" dirty="0"/>
          </a:p>
        </p:txBody>
      </p:sp>
      <p:pic>
        <p:nvPicPr>
          <p:cNvPr id="4" name="Picture 2" descr="Купить Сверхпрочная двухслойная водонепроницаемая ветрозащитная палатка для  отдыха на природе для всей семьи, 8-12 человек, вечерние палатки в  интернет-магазине Qiwu Camping Store по цене 42334.9 руб с доставкой:  характеристики, фото и отзывы">
            <a:extLst>
              <a:ext uri="{FF2B5EF4-FFF2-40B4-BE49-F238E27FC236}">
                <a16:creationId xmlns:a16="http://schemas.microsoft.com/office/drawing/2014/main" id="{122FC42E-20E4-4FA4-A50F-40696C13C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312368" cy="260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Чемоданы, сумки и рюкзаки для отдыха и работы - Home | Facebook">
            <a:extLst>
              <a:ext uri="{FF2B5EF4-FFF2-40B4-BE49-F238E27FC236}">
                <a16:creationId xmlns:a16="http://schemas.microsoft.com/office/drawing/2014/main" id="{9DB0E783-8F1A-4817-84D3-FD39EEB17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58" y="1470692"/>
            <a:ext cx="3509392" cy="263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Ferien Hotel Fläming, Niemegk – Updated 2022 Prices">
            <a:extLst>
              <a:ext uri="{FF2B5EF4-FFF2-40B4-BE49-F238E27FC236}">
                <a16:creationId xmlns:a16="http://schemas.microsoft.com/office/drawing/2014/main" id="{E270DD01-D20B-4A0C-87A1-A247C8594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110" y="4365105"/>
            <a:ext cx="3594449" cy="240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üttendorf Maria Alm - Urlaub in der eigenen Hütte oder im Luxus Chalet  mitten im Ski- und Wandergebiet">
            <a:extLst>
              <a:ext uri="{FF2B5EF4-FFF2-40B4-BE49-F238E27FC236}">
                <a16:creationId xmlns:a16="http://schemas.microsoft.com/office/drawing/2014/main" id="{6F8E9E22-AE8F-4A18-8C44-4F154A9BE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59750"/>
            <a:ext cx="3594449" cy="240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Arbeit am Wortschatz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verbringen</a:t>
            </a:r>
          </a:p>
          <a:p>
            <a:r>
              <a:rPr lang="de-DE" dirty="0"/>
              <a:t>besuchen</a:t>
            </a:r>
          </a:p>
          <a:p>
            <a:r>
              <a:rPr lang="de-DE" dirty="0"/>
              <a:t>besichtigen</a:t>
            </a:r>
          </a:p>
          <a:p>
            <a:r>
              <a:rPr lang="de-DE" dirty="0"/>
              <a:t>Am See</a:t>
            </a:r>
          </a:p>
          <a:p>
            <a:r>
              <a:rPr lang="de-DE" dirty="0"/>
              <a:t>Im Dorf</a:t>
            </a:r>
          </a:p>
          <a:p>
            <a:r>
              <a:rPr lang="de-DE" dirty="0"/>
              <a:t>Museum/Kinos</a:t>
            </a:r>
          </a:p>
          <a:p>
            <a:r>
              <a:rPr lang="en-US" dirty="0" err="1"/>
              <a:t>Sehenswurdigkeiten</a:t>
            </a:r>
            <a:endParaRPr lang="ru-RU" dirty="0"/>
          </a:p>
        </p:txBody>
      </p:sp>
      <p:pic>
        <p:nvPicPr>
          <p:cNvPr id="2052" name="Picture 4" descr="Diese Versicherungen braucht man, um sorglos in die Ferien fahren zu können  | NZZ">
            <a:extLst>
              <a:ext uri="{FF2B5EF4-FFF2-40B4-BE49-F238E27FC236}">
                <a16:creationId xmlns:a16="http://schemas.microsoft.com/office/drawing/2014/main" id="{ABC39D8E-0C4D-4EEB-A466-760E7BDED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30373"/>
            <a:ext cx="3685977" cy="219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OLIDAY Mitmachbuch: Endlich Ferien! Buch versandkostenfrei - Weltbild.de">
            <a:extLst>
              <a:ext uri="{FF2B5EF4-FFF2-40B4-BE49-F238E27FC236}">
                <a16:creationId xmlns:a16="http://schemas.microsoft.com/office/drawing/2014/main" id="{48A71760-B5C8-42D6-99B5-E968DB530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04865"/>
            <a:ext cx="3236303" cy="32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ilek\Desktop\Без названия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285860"/>
            <a:ext cx="3500462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Tilek\Desktop\Fr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071810"/>
            <a:ext cx="3157534" cy="3557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Antwortet auf die Fragen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Times New Roman" pitchFamily="18" charset="0"/>
                <a:cs typeface="Times New Roman" pitchFamily="18" charset="0"/>
              </a:rPr>
              <a:t>Wohin möchtest du fahren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</a:t>
            </a:r>
            <a:endParaRPr lang="de-DE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>
                <a:latin typeface="Times New Roman" pitchFamily="18" charset="0"/>
                <a:cs typeface="Times New Roman" pitchFamily="18" charset="0"/>
              </a:rPr>
              <a:t>Wo möchtest du erholen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</a:t>
            </a:r>
            <a:endParaRPr lang="de-DE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>
                <a:latin typeface="Times New Roman" pitchFamily="18" charset="0"/>
                <a:cs typeface="Times New Roman" pitchFamily="18" charset="0"/>
              </a:rPr>
              <a:t>Was möchtest du machen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de-DE" dirty="0">
                <a:latin typeface="Times New Roman" pitchFamily="18" charset="0"/>
                <a:cs typeface="Times New Roman" pitchFamily="18" charset="0"/>
              </a:rPr>
              <a:t>Mit wem möchtest du ins Kino gehen?</a:t>
            </a:r>
          </a:p>
          <a:p>
            <a:r>
              <a:rPr lang="de-DE" dirty="0">
                <a:latin typeface="Times New Roman" pitchFamily="18" charset="0"/>
                <a:cs typeface="Times New Roman" pitchFamily="18" charset="0"/>
              </a:rPr>
              <a:t>Möchtest du in der Ferien arbeiten?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ilek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49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de-DE" dirty="0"/>
              <a:t>ätze bilden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Sätze mit - </a:t>
            </a:r>
            <a:r>
              <a:rPr lang="de-DE" i="1" dirty="0"/>
              <a:t>Darum/Deshalb/Trotzdem</a:t>
            </a:r>
          </a:p>
          <a:p>
            <a:r>
              <a:rPr lang="de-DE" i="1" dirty="0"/>
              <a:t>Uta macht Fliegen Spaß. </a:t>
            </a:r>
            <a:r>
              <a:rPr lang="de-DE" b="1" i="1" dirty="0"/>
              <a:t>Darum</a:t>
            </a:r>
            <a:r>
              <a:rPr lang="de-DE" i="1" dirty="0"/>
              <a:t> möchte sie nach Deutschland fliegen</a:t>
            </a:r>
          </a:p>
          <a:p>
            <a:r>
              <a:rPr lang="de-DE" i="1" dirty="0"/>
              <a:t>Franziska findet schwimmen gut. -------</a:t>
            </a:r>
          </a:p>
          <a:p>
            <a:r>
              <a:rPr lang="de-DE" i="1" dirty="0"/>
              <a:t>Katharinas Vater ist Fahrer. -----------</a:t>
            </a:r>
          </a:p>
          <a:p>
            <a:r>
              <a:rPr lang="de-DE" i="1" dirty="0"/>
              <a:t>Leon fährt gern mit dem Zug. -----------</a:t>
            </a:r>
          </a:p>
          <a:p>
            <a:pPr>
              <a:buNone/>
            </a:pPr>
            <a:r>
              <a:rPr lang="de-DE" i="1" dirty="0"/>
              <a:t>  </a:t>
            </a:r>
            <a:endParaRPr lang="ru-RU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Tilek\Desktop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214422"/>
            <a:ext cx="8229600" cy="1143000"/>
          </a:xfrm>
        </p:spPr>
        <p:txBody>
          <a:bodyPr/>
          <a:lstStyle/>
          <a:p>
            <a:r>
              <a:rPr lang="de-DE" dirty="0"/>
              <a:t>Hausaufgabe</a:t>
            </a:r>
            <a:r>
              <a:rPr lang="ru-RU" dirty="0"/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285992"/>
            <a:ext cx="7758138" cy="3840171"/>
          </a:xfrm>
        </p:spPr>
        <p:txBody>
          <a:bodyPr/>
          <a:lstStyle/>
          <a:p>
            <a:r>
              <a:rPr lang="de-DE" dirty="0"/>
              <a:t>SK. Meine Ferien</a:t>
            </a:r>
          </a:p>
          <a:p>
            <a:r>
              <a:rPr lang="de-DE" dirty="0"/>
              <a:t>Findet Sätze mit </a:t>
            </a:r>
            <a:r>
              <a:rPr lang="de-DE" dirty="0" err="1"/>
              <a:t>darum,trotzdem,deshalb</a:t>
            </a:r>
            <a:endParaRPr lang="de-DE" dirty="0"/>
          </a:p>
          <a:p>
            <a:r>
              <a:rPr lang="de-DE" dirty="0"/>
              <a:t>Alle Wörter auswendig lernen</a:t>
            </a:r>
          </a:p>
          <a:p>
            <a:endParaRPr lang="de-DE" dirty="0"/>
          </a:p>
          <a:p>
            <a:r>
              <a:rPr lang="de-DE" dirty="0"/>
              <a:t>                     Auf Wiedersehen!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147</Words>
  <Application>Microsoft Office PowerPoint</Application>
  <PresentationFormat>Экран (4:3)</PresentationFormat>
  <Paragraphs>34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Thema: Meine Ferien</vt:lpstr>
      <vt:lpstr>Ziel der Stunde:</vt:lpstr>
      <vt:lpstr>Arbeit mit den Bildern:</vt:lpstr>
      <vt:lpstr>Arbeit am Wortschatz:</vt:lpstr>
      <vt:lpstr>Antwortet auf die Fragen:</vt:lpstr>
      <vt:lpstr>Sätze bilden</vt:lpstr>
      <vt:lpstr>Hausaufgabe: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 </cp:lastModifiedBy>
  <cp:revision>17</cp:revision>
  <dcterms:created xsi:type="dcterms:W3CDTF">2020-12-22T07:36:07Z</dcterms:created>
  <dcterms:modified xsi:type="dcterms:W3CDTF">2022-04-21T04:10:07Z</dcterms:modified>
</cp:coreProperties>
</file>