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8" r:id="rId2"/>
    <p:sldId id="261" r:id="rId3"/>
    <p:sldId id="266" r:id="rId4"/>
    <p:sldId id="267" r:id="rId5"/>
    <p:sldId id="268" r:id="rId6"/>
    <p:sldId id="262" r:id="rId7"/>
    <p:sldId id="265" r:id="rId8"/>
    <p:sldId id="263" r:id="rId9"/>
    <p:sldId id="269" r:id="rId10"/>
    <p:sldId id="260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8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13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314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2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4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9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7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4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4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3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9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8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5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C598-6620-45A9-AEAF-EAC40D7F05E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3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77586"/>
            <a:ext cx="8911687" cy="111034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     Thema der Stunde</a:t>
            </a:r>
            <a:br>
              <a:rPr lang="de-DE" dirty="0" smtClean="0"/>
            </a:br>
            <a:r>
              <a:rPr lang="de-DE" dirty="0" smtClean="0"/>
              <a:t>         „ Meine Schule“</a:t>
            </a:r>
            <a:br>
              <a:rPr lang="de-DE" dirty="0" smtClean="0"/>
            </a:br>
            <a:r>
              <a:rPr lang="de-DE" dirty="0" smtClean="0"/>
              <a:t>   </a:t>
            </a:r>
            <a:endParaRPr lang="ru-RU" dirty="0"/>
          </a:p>
        </p:txBody>
      </p:sp>
      <p:pic>
        <p:nvPicPr>
          <p:cNvPr id="1026" name="Picture 2" descr="https://fsd.videouroki.net/products/conspekty/de3/19-was-machen-die-kinder-in-der-schule.files/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2" y="1861457"/>
            <a:ext cx="8948058" cy="475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693683"/>
            <a:ext cx="9661071" cy="58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-1143000"/>
            <a:ext cx="5143500" cy="91440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3007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9090" y="121196"/>
            <a:ext cx="10228881" cy="6661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y-K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Мугалимдин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сабагына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Ибираева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Сабыркүл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Аснбековна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немец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мугалими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г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класска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Менин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мектебим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темада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ттүм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программасында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каралган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календарлык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планым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максаттары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Сабагымды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максатына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жеткирүүдө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окуучуларга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түшүндүрүү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ү</a:t>
            </a:r>
            <a:r>
              <a:rPr lang="ru-RU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чүн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төмөнкүдөй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багытта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башкача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айтканда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берүүчүлүк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нүктүрүүчүлүк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тарбия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берүүчүлүк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максаттарын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коюп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алууну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пландадым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берүүчүлүк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максатында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жаӊы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кеӊири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түшүнүк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алышат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билимдерин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күнүмдүк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жашоодо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алышат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Ө</a:t>
            </a:r>
            <a:r>
              <a:rPr lang="ru-RU" b="1" i="1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нүктүүрү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максаттарында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куралдары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жөнүндө,сабактардын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жугуртмөсү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кабатта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жайгашкан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жөнундө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маалыматтарды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алышат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3.Тарбия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берүүчүлүк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максаттары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адептүүлүккө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билимдүү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болууга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акылдуулукка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мугалимдерге,мектепке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куралдарына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кылдат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мамиле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жасоого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тарбияланат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8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9716" y="0"/>
            <a:ext cx="10706100" cy="689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эффективдүү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sz="1200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түлүшү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1200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чүн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багыттар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каралды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Сабакка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коюлган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ү</a:t>
            </a:r>
            <a:r>
              <a:rPr lang="ru-RU" sz="1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багыттагы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максаттардын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коюлушунан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улам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түшүнүүгө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багыт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алышат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en-US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тиби</a:t>
            </a:r>
            <a:r>
              <a:rPr lang="en-US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Жаӊы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билимдерин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sz="1200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здөштүрүү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Колдонулган</a:t>
            </a:r>
            <a:r>
              <a:rPr lang="en-US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ыкма</a:t>
            </a:r>
            <a:r>
              <a:rPr lang="en-US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Интеракттивдүү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ыкма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изилденүүчүлүк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проблемалык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суроолорду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чечип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алууга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түзүү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sz="1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иштөө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en-US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r>
              <a:rPr lang="en-US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Коллективдүү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класста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окутуу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жуптарда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иштөө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түшүндүрүү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жүргүзүлөт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Теманын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мазмунун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ачууда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окуучуларга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түшүндүрүү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ү</a:t>
            </a:r>
            <a:r>
              <a:rPr lang="ru-RU" sz="1200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чүн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этаптарын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сактоого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аракеттендим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башында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жагымдуу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маанай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түзүп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Темага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ылайыктуу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табышмактарды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айтуу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ойлондуруп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окуучуларга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темасын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ачып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Себеби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көӊүлдүү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сергек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отурган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түшүнүүгө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аракеттенет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Мунун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натыйжасында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sz="1200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түлгөн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эффективдүү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убакыт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рационалдуу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колдонулат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материалындагы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мазмуну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этаптары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ачылышы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Окуучуларга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теманы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жеткиликтүү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түшүндүрүүнү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ү</a:t>
            </a:r>
            <a:r>
              <a:rPr lang="ru-RU" sz="1200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чүн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тасма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көргөзүлдү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тасманы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көргөндө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дүйнөнү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таануга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караштарын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sz="1200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нүктүрүүгө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уккандан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көргөн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ө</a:t>
            </a:r>
            <a:r>
              <a:rPr lang="ru-RU" sz="1200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таасирдүү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экендигине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ынануу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Себеби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балдар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тасмадан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көргөндөрү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жүгүртүүгө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жакшы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катышышат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Интерактивдүү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ыкманын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натыйжалуулугу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окуучуларды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топко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бөлүп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иштеткен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тапшырмаларды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жакшы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чечмелешип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так-таамай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sz="1200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здөштүргөндүктөрүн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байкалууда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бышыктоодо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темада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класстер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түзүштү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Андан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ү</a:t>
            </a:r>
            <a:r>
              <a:rPr lang="ru-RU" sz="12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тапшырмага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Менин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мектебим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темада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дил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баян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Сабакты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sz="1200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түүдө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иштөөгө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алардын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ички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дүйнөсүндөгү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кызыгууларын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тереӊирээк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билүүгө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изилдөөгө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sz="1200" dirty="0" err="1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здөштүрүүгө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багыт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стилимдеги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максатыма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жеттим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ойлойм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жандуу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дилгир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балдар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болгондуктан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сабагымда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пландалган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максатыма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жеттим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1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530" y="624110"/>
            <a:ext cx="9888082" cy="4470404"/>
          </a:xfrm>
        </p:spPr>
        <p:txBody>
          <a:bodyPr>
            <a:normAutofit/>
          </a:bodyPr>
          <a:lstStyle/>
          <a:p>
            <a:r>
              <a:rPr lang="de-DE" dirty="0" smtClean="0"/>
              <a:t>Ziel der Stunde:</a:t>
            </a:r>
            <a:br>
              <a:rPr lang="de-DE" dirty="0" smtClean="0"/>
            </a:br>
            <a:r>
              <a:rPr lang="de-DE" dirty="0" smtClean="0"/>
              <a:t>1. Über das Schulsystem in Deutschland erfahren.</a:t>
            </a:r>
            <a:br>
              <a:rPr lang="de-DE" dirty="0" smtClean="0"/>
            </a:br>
            <a:r>
              <a:rPr lang="de-DE" dirty="0" smtClean="0"/>
              <a:t>2. Über den </a:t>
            </a:r>
            <a:r>
              <a:rPr lang="de-DE" dirty="0" err="1" smtClean="0"/>
              <a:t>Stundenplan,die</a:t>
            </a:r>
            <a:r>
              <a:rPr lang="de-DE" dirty="0" smtClean="0"/>
              <a:t> Schulfächer</a:t>
            </a:r>
            <a:r>
              <a:rPr lang="ru-RU" dirty="0" smtClean="0"/>
              <a:t>, </a:t>
            </a:r>
            <a:r>
              <a:rPr lang="de-DE" dirty="0" smtClean="0"/>
              <a:t>Schulsachen erkennen und erstellen können.</a:t>
            </a:r>
            <a:br>
              <a:rPr lang="de-DE" dirty="0" smtClean="0"/>
            </a:br>
            <a:r>
              <a:rPr lang="de-DE" dirty="0" smtClean="0"/>
              <a:t>3. Die Schule beschreiben können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0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1256"/>
            <a:ext cx="9144000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0fd476a3-33f3-44b9-97da-4ed0646366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0fd476a3-33f3-44b9-97da-4ed06463668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3765085" y="-1286474"/>
            <a:ext cx="5467350" cy="97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4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3921950" y="-1540701"/>
            <a:ext cx="5412921" cy="102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1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71/ab/9c/71ab9ca4136c006d977eea583f9e7b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7" y="947058"/>
            <a:ext cx="8196943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hd.multiurok.ru/f/c/7/fc771658d95489c031f1083aff39b9158c612961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1" y="522514"/>
            <a:ext cx="9878786" cy="64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.wgr.de/f/onlineanhaenge/files/ef62c14b8653da135e1712e63c886f8f8984346577035668cfeffe4ea6279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3" y="201385"/>
            <a:ext cx="1152797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-1143000"/>
            <a:ext cx="5619750" cy="91440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529590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</TotalTime>
  <Words>425</Words>
  <Application>Microsoft Office PowerPoint</Application>
  <PresentationFormat>Широкоэкранный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Times New Roman CYR</vt:lpstr>
      <vt:lpstr>Wingdings 3</vt:lpstr>
      <vt:lpstr>Легкий дым</vt:lpstr>
      <vt:lpstr>        Thema der Stunde          „ Meine Schule“    </vt:lpstr>
      <vt:lpstr>Ziel der Stunde: 1. Über das Schulsystem in Deutschland erfahren. 2. Über den Stundenplan,die Schulfächer, Schulsachen erkennen und erstellen können. 3. Die Schule beschreiben können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Schule</dc:title>
  <dc:creator>Сабина</dc:creator>
  <cp:lastModifiedBy>Admin</cp:lastModifiedBy>
  <cp:revision>11</cp:revision>
  <dcterms:created xsi:type="dcterms:W3CDTF">2022-12-06T05:33:08Z</dcterms:created>
  <dcterms:modified xsi:type="dcterms:W3CDTF">2023-03-14T05:41:25Z</dcterms:modified>
</cp:coreProperties>
</file>