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sldIdLst>
    <p:sldId id="258" r:id="rId2"/>
    <p:sldId id="261" r:id="rId3"/>
    <p:sldId id="266" r:id="rId4"/>
    <p:sldId id="267" r:id="rId5"/>
    <p:sldId id="268" r:id="rId6"/>
    <p:sldId id="262" r:id="rId7"/>
    <p:sldId id="265" r:id="rId8"/>
    <p:sldId id="263" r:id="rId9"/>
    <p:sldId id="269" r:id="rId10"/>
    <p:sldId id="260" r:id="rId11"/>
    <p:sldId id="270" r:id="rId1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7" autoAdjust="0"/>
    <p:restoredTop sz="94660"/>
  </p:normalViewPr>
  <p:slideViewPr>
    <p:cSldViewPr snapToGrid="0">
      <p:cViewPr varScale="1">
        <p:scale>
          <a:sx n="81" d="100"/>
          <a:sy n="81" d="100"/>
        </p:scale>
        <p:origin x="120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2109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2880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01353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896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231412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89310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4292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144998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6191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0795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2848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13425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435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58928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87854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26578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6C598-6620-45A9-AEAF-EAC40D7F05E3}" type="datetimeFigureOut">
              <a:rPr lang="ru-RU" smtClean="0"/>
              <a:t>13.12.2022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6D62F8-5D65-498A-8C4C-C6C6D507D20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123305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277586"/>
            <a:ext cx="8911687" cy="1110343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        Thema der Stunde</a:t>
            </a:r>
            <a:br>
              <a:rPr lang="de-DE" dirty="0" smtClean="0"/>
            </a:br>
            <a:r>
              <a:rPr lang="de-DE" dirty="0" smtClean="0"/>
              <a:t>         „ Meine Schule“</a:t>
            </a:r>
            <a:br>
              <a:rPr lang="de-DE" dirty="0" smtClean="0"/>
            </a:br>
            <a:r>
              <a:rPr lang="de-DE" dirty="0" smtClean="0"/>
              <a:t>   </a:t>
            </a:r>
            <a:endParaRPr lang="ru-RU" dirty="0"/>
          </a:p>
        </p:txBody>
      </p:sp>
      <p:pic>
        <p:nvPicPr>
          <p:cNvPr id="1026" name="Picture 2" descr="https://fsd.videouroki.net/products/conspekty/de3/19-was-machen-die-kinder-in-der-schule.files/image00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572" y="1861457"/>
            <a:ext cx="8948058" cy="4751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1085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3999" y="693683"/>
            <a:ext cx="9661071" cy="5854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669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-1143000"/>
            <a:ext cx="5143500" cy="9144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63007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6530" y="624110"/>
            <a:ext cx="9888082" cy="4470404"/>
          </a:xfrm>
        </p:spPr>
        <p:txBody>
          <a:bodyPr>
            <a:normAutofit/>
          </a:bodyPr>
          <a:lstStyle/>
          <a:p>
            <a:r>
              <a:rPr lang="de-DE" dirty="0" smtClean="0"/>
              <a:t>Ziel der Stunde:</a:t>
            </a:r>
            <a:br>
              <a:rPr lang="de-DE" dirty="0" smtClean="0"/>
            </a:br>
            <a:r>
              <a:rPr lang="de-DE" dirty="0" smtClean="0"/>
              <a:t>1. Über das Schulsystem in Deutschland erfahren.</a:t>
            </a:r>
            <a:br>
              <a:rPr lang="de-DE" dirty="0" smtClean="0"/>
            </a:br>
            <a:r>
              <a:rPr lang="de-DE" dirty="0" smtClean="0"/>
              <a:t>2. Über den </a:t>
            </a:r>
            <a:r>
              <a:rPr lang="de-DE" dirty="0" err="1" smtClean="0"/>
              <a:t>Stundenplan,die</a:t>
            </a:r>
            <a:r>
              <a:rPr lang="de-DE" dirty="0" smtClean="0"/>
              <a:t> Schulfächer</a:t>
            </a:r>
            <a:r>
              <a:rPr lang="ru-RU" dirty="0" smtClean="0"/>
              <a:t>, </a:t>
            </a:r>
            <a:r>
              <a:rPr lang="de-DE" dirty="0" smtClean="0"/>
              <a:t>Schulsachen erkennen und erstellen können.</a:t>
            </a:r>
            <a:br>
              <a:rPr lang="de-DE" dirty="0" smtClean="0"/>
            </a:br>
            <a:r>
              <a:rPr lang="de-DE" dirty="0" smtClean="0"/>
              <a:t>3. Die Schule beschreiben können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99089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261256"/>
            <a:ext cx="9144000" cy="6596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341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 descr="blob:https://web.whatsapp.com/0fd476a3-33f3-44b9-97da-4ed064636686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blob:https://web.whatsapp.com/0fd476a3-33f3-44b9-97da-4ed064636686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765085" y="-1286474"/>
            <a:ext cx="5467350" cy="9715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3425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-5400000">
            <a:off x="3921950" y="-1540701"/>
            <a:ext cx="5412921" cy="10208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75162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s://i.pinimg.com/originals/71/ab/9c/71ab9ca4136c006d977eea583f9e7b3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9427" y="947058"/>
            <a:ext cx="8196943" cy="4914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035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fhd.multiurok.ru/f/c/7/fc771658d95489c031f1083aff39b9158c612961/img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5271" y="522514"/>
            <a:ext cx="9878786" cy="6482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9560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c.wgr.de/f/onlineanhaenge/files/ef62c14b8653da135e1712e63c886f8f8984346577035668cfeffe4ea62794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213" y="201385"/>
            <a:ext cx="11527971" cy="7048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16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24250" y="-1143000"/>
            <a:ext cx="5619750" cy="9144000"/>
          </a:xfrm>
          <a:prstGeom prst="rect">
            <a:avLst/>
          </a:prstGeom>
          <a:scene3d>
            <a:camera prst="orthographicFront">
              <a:rot lat="0" lon="0" rev="5400000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2652959039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51</TotalTime>
  <Words>8</Words>
  <Application>Microsoft Office PowerPoint</Application>
  <PresentationFormat>Широкоэкранный</PresentationFormat>
  <Paragraphs>2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Легкий дым</vt:lpstr>
      <vt:lpstr>        Thema der Stunde          „ Meine Schule“    </vt:lpstr>
      <vt:lpstr>Ziel der Stunde: 1. Über das Schulsystem in Deutschland erfahren. 2. Über den Stundenplan,die Schulfächer, Schulsachen erkennen und erstellen können. 3. Die Schule beschreiben können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Meine Schule</dc:title>
  <dc:creator>Сабина</dc:creator>
  <cp:lastModifiedBy>Сабина</cp:lastModifiedBy>
  <cp:revision>10</cp:revision>
  <dcterms:created xsi:type="dcterms:W3CDTF">2022-12-06T05:33:08Z</dcterms:created>
  <dcterms:modified xsi:type="dcterms:W3CDTF">2022-12-13T06:37:24Z</dcterms:modified>
</cp:coreProperties>
</file>