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>
        <p:scale>
          <a:sx n="96" d="100"/>
          <a:sy n="96" d="100"/>
        </p:scale>
        <p:origin x="109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1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2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6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4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4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8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7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0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B89F-8274-4A5D-8D35-DAD965E4D9F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91585-A0D8-4CDF-AC32-BD771AEE5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3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ERkHiXxWkAAjeQa?format=jpg&amp;name=4096x4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469" y="-824948"/>
            <a:ext cx="13845208" cy="93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1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Vorteile hat das Reisen:</a:t>
            </a:r>
            <a:endParaRPr lang="ru-RU" dirty="0"/>
          </a:p>
        </p:txBody>
      </p:sp>
      <p:pic>
        <p:nvPicPr>
          <p:cNvPr id="2050" name="Picture 2" descr="https://banner2.cleanpng.com/20190223/rvj/kisspng-baggage-travel-image-suitcase-clip-art-5c7158ba4cce87.93981312155093215431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16" y="1825625"/>
            <a:ext cx="52921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3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Nachteile hat die Reise:</a:t>
            </a:r>
            <a:endParaRPr lang="ru-RU" dirty="0"/>
          </a:p>
        </p:txBody>
      </p:sp>
      <p:pic>
        <p:nvPicPr>
          <p:cNvPr id="3074" name="Picture 2" descr="https://i.ytimg.com/vi/PT8sLOzFRhI/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48070"/>
            <a:ext cx="4572000" cy="40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6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eutsch-vielspass.com/wp-content/uploads/2020/01/lguv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26" y="365864"/>
            <a:ext cx="7662988" cy="58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1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lideplayer.org/slide/1338263/3/images/5/Womit+kann+man+reisen+Mit+dem+Zug+Mit+dem+Schiff+Mit+dem+Flugze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7" y="80308"/>
            <a:ext cx="8499935" cy="637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heslide.ru/img/thumbs/3253304203ab3b9367fc9b8446ffeaa4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9" y="475387"/>
            <a:ext cx="8012918" cy="60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1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kann man nachhaltig reisen?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Nachhaltiger Tourismus – Einfach anders reisen</a:t>
            </a:r>
          </a:p>
          <a:p>
            <a:r>
              <a:rPr lang="de-DE" dirty="0" smtClean="0"/>
              <a:t>1.</a:t>
            </a:r>
            <a:r>
              <a:rPr lang="de-DE" b="1" dirty="0"/>
              <a:t> Nachhaltig Reisen Tipp #1 – Fliege so selten wie </a:t>
            </a:r>
            <a:r>
              <a:rPr lang="de-DE" b="1" dirty="0" smtClean="0"/>
              <a:t>möglich</a:t>
            </a:r>
            <a:endParaRPr lang="de-DE" b="1" dirty="0"/>
          </a:p>
          <a:p>
            <a:r>
              <a:rPr lang="de-DE" b="1" dirty="0"/>
              <a:t>Nachhaltig Reisen Tipp #2 – Entdecke auch nahe </a:t>
            </a:r>
            <a:r>
              <a:rPr lang="de-DE" b="1" dirty="0" smtClean="0"/>
              <a:t>Reiseziele</a:t>
            </a:r>
            <a:endParaRPr lang="de-DE" b="1" dirty="0"/>
          </a:p>
          <a:p>
            <a:r>
              <a:rPr lang="de-DE" b="1" dirty="0"/>
              <a:t>Nachhaltig Reisen Tipp </a:t>
            </a:r>
            <a:r>
              <a:rPr lang="de-DE" b="1" dirty="0" smtClean="0"/>
              <a:t>#3 </a:t>
            </a:r>
            <a:r>
              <a:rPr lang="de-DE" b="1" dirty="0"/>
              <a:t>– Packe so wenig ein wie </a:t>
            </a:r>
            <a:r>
              <a:rPr lang="de-DE" b="1" dirty="0" smtClean="0"/>
              <a:t>möglich</a:t>
            </a:r>
            <a:endParaRPr lang="de-DE" b="1" dirty="0"/>
          </a:p>
          <a:p>
            <a:r>
              <a:rPr lang="de-DE" b="1" dirty="0"/>
              <a:t>Nachhaltig Reisen Tipp </a:t>
            </a:r>
            <a:r>
              <a:rPr lang="de-DE" b="1" dirty="0" smtClean="0"/>
              <a:t>#</a:t>
            </a:r>
            <a:r>
              <a:rPr lang="de-DE" b="1" dirty="0"/>
              <a:t>4</a:t>
            </a:r>
            <a:r>
              <a:rPr lang="de-DE" b="1" dirty="0" smtClean="0"/>
              <a:t> </a:t>
            </a:r>
            <a:r>
              <a:rPr lang="de-DE" b="1" dirty="0"/>
              <a:t>– Nutze Fahrrad &amp; </a:t>
            </a:r>
            <a:r>
              <a:rPr lang="de-DE" b="1" dirty="0" err="1" smtClean="0"/>
              <a:t>Öffi’s</a:t>
            </a:r>
            <a:endParaRPr lang="de-DE" b="1" dirty="0"/>
          </a:p>
          <a:p>
            <a:r>
              <a:rPr lang="de-DE" b="1" dirty="0"/>
              <a:t>Nachhaltig Reisen Tipp </a:t>
            </a:r>
            <a:r>
              <a:rPr lang="de-DE" b="1" dirty="0" smtClean="0"/>
              <a:t>#</a:t>
            </a:r>
            <a:r>
              <a:rPr lang="de-DE" b="1" dirty="0"/>
              <a:t>5</a:t>
            </a:r>
            <a:r>
              <a:rPr lang="de-DE" b="1" dirty="0" smtClean="0"/>
              <a:t> </a:t>
            </a:r>
            <a:r>
              <a:rPr lang="de-DE" b="1" dirty="0"/>
              <a:t>– Respektiere Umwelt &amp; Natur vor </a:t>
            </a:r>
            <a:r>
              <a:rPr lang="de-DE" b="1" dirty="0" smtClean="0"/>
              <a:t>Ort</a:t>
            </a:r>
            <a:endParaRPr lang="de-DE" b="1" dirty="0"/>
          </a:p>
          <a:p>
            <a:r>
              <a:rPr lang="de-DE" b="1" dirty="0" smtClean="0"/>
              <a:t>Nachhaltig </a:t>
            </a:r>
            <a:r>
              <a:rPr lang="de-DE" b="1" dirty="0"/>
              <a:t>Reisen Tipp </a:t>
            </a:r>
            <a:r>
              <a:rPr lang="de-DE" b="1" dirty="0" smtClean="0"/>
              <a:t>#</a:t>
            </a:r>
            <a:r>
              <a:rPr lang="de-DE" b="1" dirty="0"/>
              <a:t>6</a:t>
            </a:r>
            <a:r>
              <a:rPr lang="de-DE" b="1" dirty="0" smtClean="0"/>
              <a:t> </a:t>
            </a:r>
            <a:r>
              <a:rPr lang="de-DE" b="1" dirty="0"/>
              <a:t>– Vermeide Müll, auch im </a:t>
            </a:r>
            <a:r>
              <a:rPr lang="de-DE" b="1" dirty="0" smtClean="0"/>
              <a:t>Urlaub</a:t>
            </a:r>
            <a:endParaRPr lang="de-DE" b="1" dirty="0"/>
          </a:p>
          <a:p>
            <a:r>
              <a:rPr lang="de-DE" b="1" dirty="0"/>
              <a:t>Nachhaltig Reisen Tipp </a:t>
            </a:r>
            <a:r>
              <a:rPr lang="de-DE" b="1" dirty="0" smtClean="0"/>
              <a:t>#</a:t>
            </a:r>
            <a:r>
              <a:rPr lang="de-DE" b="1" dirty="0"/>
              <a:t>7</a:t>
            </a:r>
            <a:r>
              <a:rPr lang="de-DE" b="1" dirty="0" smtClean="0"/>
              <a:t> </a:t>
            </a:r>
            <a:r>
              <a:rPr lang="de-DE" b="1" dirty="0"/>
              <a:t>– Sei’ immer ein </a:t>
            </a:r>
            <a:r>
              <a:rPr lang="de-DE" b="1" dirty="0" smtClean="0"/>
              <a:t>Vorbild</a:t>
            </a:r>
            <a:endParaRPr lang="de-DE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126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104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Welche Vorteile hat das Reisen:</vt:lpstr>
      <vt:lpstr>Welche Nachteile hat die Reise:</vt:lpstr>
      <vt:lpstr>Презентация PowerPoint</vt:lpstr>
      <vt:lpstr>Презентация PowerPoint</vt:lpstr>
      <vt:lpstr>Презентация PowerPoint</vt:lpstr>
      <vt:lpstr>Wie kann man nachhaltig reisen?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2022-11-14T05:40:22Z</dcterms:created>
  <dcterms:modified xsi:type="dcterms:W3CDTF">2022-11-14T08:32:47Z</dcterms:modified>
</cp:coreProperties>
</file>