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8" r:id="rId3"/>
    <p:sldId id="259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45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266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0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14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46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04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0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2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3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7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1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7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8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D7A5-FD98-4F34-9B27-C9B37822D2A6}" type="datetimeFigureOut">
              <a:rPr lang="ru-RU" smtClean="0"/>
              <a:t>ср 08.03.23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73DA1D-9D67-4BD2-8A16-6EDC8C58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89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766" y="483476"/>
            <a:ext cx="9291143" cy="1072055"/>
          </a:xfrm>
        </p:spPr>
        <p:txBody>
          <a:bodyPr/>
          <a:lstStyle/>
          <a:p>
            <a:pPr algn="ctr"/>
            <a:r>
              <a:rPr lang="ky-KG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 бирикмесинин  немец тилин тереңдетип окутуу боюнча келишимдери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Kirgistan Flag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00000">
            <a:off x="1519452" y="2399937"/>
            <a:ext cx="4228005" cy="339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Flagge Deutsch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00000">
            <a:off x="5586273" y="2401510"/>
            <a:ext cx="4358829" cy="33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10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641" y="616449"/>
            <a:ext cx="10578013" cy="5424914"/>
          </a:xfrm>
        </p:spPr>
        <p:txBody>
          <a:bodyPr>
            <a:normAutofit/>
          </a:bodyPr>
          <a:lstStyle/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 №69 ОТК- гимназиясында 2003-2004-окуу жылынан бери тереңдетилип окутулуп келе жатат.</a:t>
            </a:r>
          </a:p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 эми 16.10.2008-жылы Бишкек шаарындагы №69 ОТК гимназиясы официалдуу түрдө Германия Федеративдик Республикасы тарабынан «Мектептер: Келечектин өнөктөштөрү» деген проектисине Кыргызстандагы Германия Федерациясынын ыйгарым жана укуктуу элчи мырзасы Холгер Гриин тарабынан киргизилген жана бекитилген.</a:t>
            </a:r>
          </a:p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 проектеги дүйнө жүзү боюнча миңдеген мектептердин катарына кошулуп, немец тилин чет тили катары тереңдетип окутуу мүмкүнчүлүгүнө ээ болгон.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873" y="0"/>
            <a:ext cx="7377545" cy="709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72" y="515007"/>
            <a:ext cx="8900931" cy="2072820"/>
          </a:xfrm>
          <a:prstGeom prst="rect">
            <a:avLst/>
          </a:prstGeom>
        </p:spPr>
      </p:pic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72612" y="4078840"/>
            <a:ext cx="8801392" cy="2280863"/>
          </a:xfrm>
        </p:spPr>
        <p:txBody>
          <a:bodyPr>
            <a:normAutofit fontScale="25000" lnSpcReduction="20000"/>
          </a:bodyPr>
          <a:lstStyle/>
          <a:p>
            <a:r>
              <a:rPr lang="ky-K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  тилин тереңдетип окутууда Германия Федеративдүү Республикасынын Билим берүү министирлиги тарабынан таанылган «</a:t>
            </a:r>
            <a:r>
              <a:rPr lang="de-DE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II-</a:t>
            </a:r>
            <a:r>
              <a:rPr lang="ky-K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деңгээлдеги немец тил диплому» Бишкек шаарындагы №69 ОТК гимназиясында 1/2016-окуу жылынан баштап официалдүү түрдө өткөрүүгө укуктуу жана «Тил диплому мектеби» деп таанылган.</a:t>
            </a:r>
          </a:p>
          <a:p>
            <a:r>
              <a:rPr lang="de-DE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DSD</a:t>
            </a:r>
            <a:r>
              <a:rPr lang="ky-K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</a:t>
            </a:r>
            <a:r>
              <a:rPr lang="ky-KG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деңгээлдеги немец тил диплому» </a:t>
            </a:r>
            <a:r>
              <a:rPr lang="ky-K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европалык стандарттагы С1 деңгээлинде тастыкталат.</a:t>
            </a:r>
          </a:p>
          <a:p>
            <a:r>
              <a:rPr lang="ky-K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тилин окутуу Борбордук Азиядагы Билим берүү Башкармалыгын жетекчилиги менен жүргүзүлөт.</a:t>
            </a:r>
          </a:p>
          <a:p>
            <a:r>
              <a:rPr lang="ky-KG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Берлин,09-июнь 2015</a:t>
            </a:r>
          </a:p>
          <a:p>
            <a:r>
              <a:rPr lang="ky-KG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Томас Майер</a:t>
            </a:r>
          </a:p>
          <a:p>
            <a:r>
              <a:rPr lang="ky-KG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Борбордук Азиядага  тил диплому боюнча комиссиянын төрөгасы</a:t>
            </a:r>
          </a:p>
          <a:p>
            <a:endParaRPr lang="ky-KG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dirty="0"/>
          </a:p>
          <a:p>
            <a:endParaRPr lang="ky-KG" dirty="0" smtClean="0"/>
          </a:p>
          <a:p>
            <a:endParaRPr lang="ky-KG" dirty="0"/>
          </a:p>
          <a:p>
            <a:endParaRPr lang="ky-K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6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171" y="0"/>
            <a:ext cx="6328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67128"/>
            <a:ext cx="8795438" cy="2065106"/>
          </a:xfrm>
        </p:spPr>
        <p:txBody>
          <a:bodyPr>
            <a:normAutofit fontScale="90000"/>
          </a:bodyPr>
          <a:lstStyle/>
          <a:p>
            <a:pPr algn="ctr"/>
            <a:r>
              <a:rPr lang="ky-K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тилин тереңдетип окутууда окуучулар европалык стандарттагы « Тил дипломуна ээ болушат»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2332234"/>
            <a:ext cx="9627645" cy="3965824"/>
          </a:xfrm>
        </p:spPr>
        <p:txBody>
          <a:bodyPr>
            <a:noAutofit/>
          </a:bodyPr>
          <a:lstStyle/>
          <a:p>
            <a:r>
              <a:rPr lang="ky-KG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9-класста А2 В1 орто даражадагы деңгээли;</a:t>
            </a:r>
          </a:p>
          <a:p>
            <a:r>
              <a:rPr lang="ky-KG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11-класста В2 С1 жогорку даражадагы деңгээли;</a:t>
            </a:r>
          </a:p>
          <a:p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Тил диплому окуучуларга Германия мамлекетинде орто кесипчилик окуу жайларында жана жогорку окуу жайларда  немец тилинен экзамен тапшырбай окууга мүмкүнчүлүк берет жана тил билүү билимин тастыктайт.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212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Немец тили бирикмесинин  немец тилин тереңдетип окутуу боюнча келишимдери</vt:lpstr>
      <vt:lpstr>Презентация PowerPoint</vt:lpstr>
      <vt:lpstr>Презентация PowerPoint</vt:lpstr>
      <vt:lpstr>Презентация PowerPoint</vt:lpstr>
      <vt:lpstr>Презентация PowerPoint</vt:lpstr>
      <vt:lpstr>Немец тилин тереңдетип окутууда окуучулар европалык стандарттагы « Тил дипломуна ээ болушат»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Немец тили бирикмесинин  немец тилин тереңдетип окутуу боюнча келишимдери</dc:title>
  <dc:creator>Пользователь</dc:creator>
  <cp:lastModifiedBy>Пользователь</cp:lastModifiedBy>
  <cp:revision>11</cp:revision>
  <dcterms:created xsi:type="dcterms:W3CDTF">2023-03-08T14:48:17Z</dcterms:created>
  <dcterms:modified xsi:type="dcterms:W3CDTF">2023-03-08T16:13:21Z</dcterms:modified>
</cp:coreProperties>
</file>