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CEBDE-4485-D80A-A6C7-D31765A3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B4592D-3779-190D-FFF2-932E2BD21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A364D-BC88-5D48-B264-683534FC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52215-EBC2-C71A-A563-41856FBA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33795-1628-1DC1-23F4-B7320E15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6471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4318A-7206-6FE7-6E9B-A90E5C38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03DA42-599E-AA5F-F233-8293374A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5CEE08-9554-AADD-1BBD-A685C589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3F1AA-6BB8-1C27-EED0-FC43ADEA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571118-2D31-4F75-4D00-42E3216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00369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F4E335-AE04-C212-7B5A-4531A537F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9A647F-3B1F-892F-C428-74E10D606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347266-4074-7E91-A3E9-6D258ADC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C11B88-F5BA-E943-F23A-6A7778BB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2828E4-7742-33F9-EE7D-8EB36E5B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9497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3C7DD-CCCD-B8C9-9541-88F9A0B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9926A-9F9B-7DA5-C44F-E6D61864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C784AD-4553-7D0F-4914-E7FC0947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9FA64-A0FB-0898-941F-2A7DE02A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B8979-43C4-F35C-33FA-A3E815C5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33060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F039D-EBD7-440D-4693-F5667481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47DB1E-FBC4-EE53-EC6F-82F997265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E0888C-A2EE-AE40-0F60-419F63FC3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E72A0E-928D-B298-67B8-F1061D47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50CEFD-9AA7-DEBD-8F5B-01A29217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2790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03806-4E6F-D656-BA6D-F37B969A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5D8C5E-4B73-F5DC-81E4-0345CC4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5BBE9B-83B9-6F19-1A6F-EBB28502E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75478A-FA40-8C49-1A90-5847B2D2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571807-2713-73C7-FFAB-11FFAD8F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EBE734-B5D6-FDFC-6FBC-C2D93548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849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16B21F-F982-AF80-B1BE-932000963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647580-E461-BDD5-0F11-D91DB8ECA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20C805-A429-3E18-8181-FF662EFE2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BE93C5-D468-1458-C0B0-09C6DD85A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9E6313-C7C3-3DEC-713F-7FCD7292A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1F7A21-C64A-E369-5EC9-D9F4E90B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519166-CDB1-2B71-E046-D3A84D6A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3CBE2C-7C9B-33B0-03A6-F7981FA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61547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E7506E-B9D0-DA93-DD17-FB57938D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78229C-FEA4-BE67-DB8E-44B84154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AE6925-4757-523A-0176-CB05642B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2C1888-2D5F-6D80-1D99-E857C42A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1387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27F072-707C-47C1-315B-18886E28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0059E4-C0C4-D140-0B8E-43F4EC3E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20340C-0886-26FE-5A41-7A03F492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04325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BC3DC-DC3F-3CF9-FDC4-A1ACAFD0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A1448-526F-E55F-CB5F-786D7BE0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2AAA4B-1D65-A216-308A-A6726371E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FD0FC2-CBB7-F97A-6EE2-EB8D34C3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E64EFE-68AD-7698-EF96-774EB05D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F6BEB5-267F-753F-0CBB-A6277359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9928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59243-4DEE-7062-AF19-DBAC0CC8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136169-C38B-D3D2-9262-112488811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8FED11-C763-2D41-C7D5-54B7EDEC4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41F233-D692-CB49-B73E-A5EFF09B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0D6D92-CDE0-DD29-AC6F-B11157F2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F98405-E062-E1F7-8060-F4BB271B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922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D8C78-1122-5AEF-24D7-1656EC7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86B661-ECF6-2303-3496-4BD62FD1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B24A5-F08D-DB22-42F0-5A47D7696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A9FD-3944-4412-B149-44B51FC1AE95}" type="datetimeFigureOut">
              <a:rPr lang="ru-KG" smtClean="0"/>
              <a:t>03/04/2023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06FC37-56E6-2981-C05F-56AECB236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1CC9D8-C64F-9521-38E2-4A9DD0F1D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984C-C2D4-43C9-8C0C-5ABE5B23241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0198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F3B9-7684-6011-712B-B5881D9EB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771526"/>
            <a:ext cx="9953625" cy="1000124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bg1"/>
                </a:solidFill>
              </a:rPr>
              <a:t>Thema: Von zu Hause abgehauen</a:t>
            </a:r>
            <a:endParaRPr lang="ru-KG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739AD9-E53C-829D-FD88-3578E09D5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6" y="2271713"/>
            <a:ext cx="6515100" cy="42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6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6A3E3-D569-766D-525C-2EF99BD9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/>
                </a:solidFill>
              </a:rPr>
              <a:t>                  Ziel der Stunde:</a:t>
            </a:r>
            <a:endParaRPr lang="ru-KG" sz="48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CAC4A-0BA4-EEC1-11F8-0E69C9FF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Die Kinder können neue Wörter über Konflikte verstehen</a:t>
            </a:r>
          </a:p>
          <a:p>
            <a:endParaRPr lang="de-DE" dirty="0"/>
          </a:p>
          <a:p>
            <a:r>
              <a:rPr lang="de-DE" dirty="0"/>
              <a:t>2. Die </a:t>
            </a:r>
            <a:r>
              <a:rPr lang="de-DE" dirty="0" err="1"/>
              <a:t>SuS</a:t>
            </a:r>
            <a:r>
              <a:rPr lang="de-DE" dirty="0"/>
              <a:t> können neue Wörter beim Sprechen und Schreiben verwenden</a:t>
            </a:r>
          </a:p>
          <a:p>
            <a:endParaRPr lang="de-DE" dirty="0"/>
          </a:p>
          <a:p>
            <a:r>
              <a:rPr lang="de-DE" dirty="0"/>
              <a:t>3.Die </a:t>
            </a:r>
            <a:r>
              <a:rPr lang="de-DE" dirty="0" err="1"/>
              <a:t>SuS</a:t>
            </a:r>
            <a:r>
              <a:rPr lang="de-DE" dirty="0"/>
              <a:t> können Präpositionen mit, über und zu beim Sprechen und Schreiben verwenden.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327238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1965E-3091-5A57-3729-0FB411E5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43"/>
            <a:ext cx="10515600" cy="1453775"/>
          </a:xfrm>
        </p:spPr>
        <p:txBody>
          <a:bodyPr/>
          <a:lstStyle/>
          <a:p>
            <a:r>
              <a:rPr lang="de-DE" dirty="0"/>
              <a:t>Das Spiel Reißverschluss</a:t>
            </a:r>
            <a:endParaRPr lang="ru-KG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B646023-8EA1-F9B2-FF5C-6788C917E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11" y="605928"/>
            <a:ext cx="1764543" cy="14537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5C53ACD-1B0E-DFA8-6391-3DA130F9F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94688"/>
              </p:ext>
            </p:extLst>
          </p:nvPr>
        </p:nvGraphicFramePr>
        <p:xfrm>
          <a:off x="128588" y="2059703"/>
          <a:ext cx="7515226" cy="438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5226">
                  <a:extLst>
                    <a:ext uri="{9D8B030D-6E8A-4147-A177-3AD203B41FA5}">
                      <a16:colId xmlns:a16="http://schemas.microsoft.com/office/drawing/2014/main" val="1614550632"/>
                    </a:ext>
                  </a:extLst>
                </a:gridCol>
              </a:tblGrid>
              <a:tr h="826395">
                <a:tc>
                  <a:txBody>
                    <a:bodyPr/>
                    <a:lstStyle/>
                    <a:p>
                      <a:r>
                        <a:rPr lang="de-DE" sz="3200" b="1" dirty="0"/>
                        <a:t>                    Fragen zum Spiel</a:t>
                      </a:r>
                      <a:endParaRPr lang="ru-K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83550"/>
                  </a:ext>
                </a:extLst>
              </a:tr>
              <a:tr h="815074">
                <a:tc>
                  <a:txBody>
                    <a:bodyPr/>
                    <a:lstStyle/>
                    <a:p>
                      <a:r>
                        <a:rPr lang="de-DE" sz="3200" b="1" dirty="0"/>
                        <a:t>Wie verstehst du mit deinen Eltern?</a:t>
                      </a:r>
                      <a:endParaRPr lang="ru-K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49048"/>
                  </a:ext>
                </a:extLst>
              </a:tr>
              <a:tr h="826395">
                <a:tc>
                  <a:txBody>
                    <a:bodyPr/>
                    <a:lstStyle/>
                    <a:p>
                      <a:r>
                        <a:rPr lang="de-DE" sz="3200" b="1" dirty="0"/>
                        <a:t>Gibt es manchmal Streit bei dir zu Hause?</a:t>
                      </a:r>
                      <a:endParaRPr lang="ru-K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910901"/>
                  </a:ext>
                </a:extLst>
              </a:tr>
              <a:tr h="852489">
                <a:tc>
                  <a:txBody>
                    <a:bodyPr/>
                    <a:lstStyle/>
                    <a:p>
                      <a:r>
                        <a:rPr lang="de-DE" sz="3200" b="1" dirty="0"/>
                        <a:t>Warum?</a:t>
                      </a:r>
                      <a:endParaRPr lang="ru-K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454857"/>
                  </a:ext>
                </a:extLst>
              </a:tr>
              <a:tr h="1030270">
                <a:tc>
                  <a:txBody>
                    <a:bodyPr/>
                    <a:lstStyle/>
                    <a:p>
                      <a:r>
                        <a:rPr lang="de-DE" sz="3200" b="1" dirty="0"/>
                        <a:t>Sind deine Eltern tolerant, streng, verständnisvoll?</a:t>
                      </a:r>
                      <a:endParaRPr lang="ru-K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00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9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3854F-E9C8-9E53-9662-C68613C6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462" y="305164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C00000"/>
                </a:solidFill>
              </a:rPr>
              <a:t>Neue Wörter zum Thema:</a:t>
            </a:r>
            <a:br>
              <a:rPr lang="de-DE" sz="3200" dirty="0">
                <a:solidFill>
                  <a:srgbClr val="C00000"/>
                </a:solidFill>
              </a:rPr>
            </a:br>
            <a:endParaRPr lang="ru-KG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0C9D85-24F3-8003-D7BD-F2ABB953F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223"/>
            <a:ext cx="10515600" cy="4992739"/>
          </a:xfrm>
        </p:spPr>
        <p:txBody>
          <a:bodyPr>
            <a:normAutofit fontScale="25000" lnSpcReduction="20000"/>
          </a:bodyPr>
          <a:lstStyle/>
          <a:p>
            <a:r>
              <a:rPr lang="de-DE" sz="8000" b="1" dirty="0"/>
              <a:t>1. Der Streit, sich streiten(</a:t>
            </a:r>
            <a:r>
              <a:rPr lang="de-DE" sz="8000" b="1" dirty="0" err="1"/>
              <a:t>über+Akk</a:t>
            </a:r>
            <a:r>
              <a:rPr lang="de-DE" sz="8000" b="1" dirty="0"/>
              <a:t>)</a:t>
            </a:r>
          </a:p>
          <a:p>
            <a:r>
              <a:rPr lang="de-DE" sz="8000" dirty="0">
                <a:solidFill>
                  <a:schemeClr val="bg1"/>
                </a:solidFill>
              </a:rPr>
              <a:t>Z.B: Zu Hause gibt es oft Streit.</a:t>
            </a:r>
          </a:p>
          <a:p>
            <a:r>
              <a:rPr lang="de-DE" sz="8000" b="1" dirty="0"/>
              <a:t>2. sich ärgern (</a:t>
            </a:r>
            <a:r>
              <a:rPr lang="de-DE" sz="8000" b="1" dirty="0" err="1"/>
              <a:t>über+Akk</a:t>
            </a:r>
            <a:r>
              <a:rPr lang="de-DE" sz="8000" b="1" dirty="0"/>
              <a:t>)</a:t>
            </a:r>
          </a:p>
          <a:p>
            <a:r>
              <a:rPr lang="de-DE" sz="8000" b="1" dirty="0"/>
              <a:t>3. das </a:t>
            </a:r>
            <a:r>
              <a:rPr lang="de-DE" sz="8000" b="1" dirty="0" err="1"/>
              <a:t>Verhältnis,se</a:t>
            </a:r>
            <a:endParaRPr lang="de-DE" sz="8000" b="1" dirty="0"/>
          </a:p>
          <a:p>
            <a:r>
              <a:rPr lang="de-DE" sz="8000" dirty="0">
                <a:solidFill>
                  <a:schemeClr val="bg1"/>
                </a:solidFill>
              </a:rPr>
              <a:t>Z.B: Ich habe ein gutes Verhältnis zu meinem Vater.</a:t>
            </a:r>
          </a:p>
          <a:p>
            <a:r>
              <a:rPr lang="de-DE" sz="8000" b="1" dirty="0"/>
              <a:t>4. auskommen (</a:t>
            </a:r>
            <a:r>
              <a:rPr lang="de-DE" sz="8000" b="1" dirty="0" err="1"/>
              <a:t>mit+Dativ</a:t>
            </a:r>
            <a:r>
              <a:rPr lang="de-DE" sz="8000" b="1" dirty="0"/>
              <a:t>)</a:t>
            </a:r>
          </a:p>
          <a:p>
            <a:r>
              <a:rPr lang="de-DE" sz="8000" dirty="0">
                <a:solidFill>
                  <a:schemeClr val="bg1"/>
                </a:solidFill>
              </a:rPr>
              <a:t>Z.B: Ich komme gut mit meiner Mutter aus.</a:t>
            </a:r>
          </a:p>
          <a:p>
            <a:r>
              <a:rPr lang="de-DE" sz="8000" b="1" dirty="0"/>
              <a:t>5. Die Privatsphäre</a:t>
            </a:r>
          </a:p>
          <a:p>
            <a:r>
              <a:rPr lang="de-DE" sz="8000" dirty="0">
                <a:solidFill>
                  <a:schemeClr val="bg1"/>
                </a:solidFill>
              </a:rPr>
              <a:t>Z.B: Meine Eltern respektieren meine Privatsphäre.</a:t>
            </a:r>
          </a:p>
          <a:p>
            <a:r>
              <a:rPr lang="de-DE" sz="8000" b="1" dirty="0"/>
              <a:t>6 Der </a:t>
            </a:r>
            <a:r>
              <a:rPr lang="de-DE" sz="8000" b="1" dirty="0" err="1"/>
              <a:t>Freiraum,äume</a:t>
            </a:r>
            <a:endParaRPr lang="de-DE" sz="8000" b="1" dirty="0"/>
          </a:p>
          <a:p>
            <a:r>
              <a:rPr lang="de-DE" sz="8000" dirty="0">
                <a:solidFill>
                  <a:schemeClr val="bg1"/>
                </a:solidFill>
              </a:rPr>
              <a:t>Z.B: Meine Eltern lassen mir keinen Freiraum.</a:t>
            </a:r>
          </a:p>
          <a:p>
            <a:r>
              <a:rPr lang="de-DE" sz="8000" b="1" dirty="0"/>
              <a:t>7. lassen</a:t>
            </a:r>
          </a:p>
          <a:p>
            <a:r>
              <a:rPr lang="de-DE" sz="8000" dirty="0">
                <a:solidFill>
                  <a:schemeClr val="bg1"/>
                </a:solidFill>
              </a:rPr>
              <a:t>Z.B: Meine Eltern lassen mich nicht ausgehen.</a:t>
            </a:r>
          </a:p>
          <a:p>
            <a:r>
              <a:rPr lang="de-DE" sz="8000" b="1" dirty="0"/>
              <a:t>8. verbieten</a:t>
            </a:r>
          </a:p>
          <a:p>
            <a:r>
              <a:rPr lang="de-DE" sz="8000" dirty="0">
                <a:solidFill>
                  <a:schemeClr val="bg1"/>
                </a:solidFill>
              </a:rPr>
              <a:t>Z.B: Was verbieten dir deine Eltern?</a:t>
            </a:r>
          </a:p>
          <a:p>
            <a:endParaRPr lang="de-DE" dirty="0"/>
          </a:p>
          <a:p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398211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78A6A-F0CD-A362-F31D-09FE1432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Text: Von zu Hause abgehauen</a:t>
            </a:r>
            <a:endParaRPr lang="ru-KG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CA34D-DE9D-A233-4C14-C5568A95B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err="1">
                <a:solidFill>
                  <a:srgbClr val="C00000"/>
                </a:solidFill>
              </a:rPr>
              <a:t>Lies</a:t>
            </a:r>
            <a:r>
              <a:rPr lang="de-DE" sz="3200" dirty="0">
                <a:solidFill>
                  <a:srgbClr val="C00000"/>
                </a:solidFill>
              </a:rPr>
              <a:t> den Text und beantworte die Fragen</a:t>
            </a:r>
          </a:p>
          <a:p>
            <a:r>
              <a:rPr lang="de-DE" dirty="0">
                <a:solidFill>
                  <a:schemeClr val="bg1"/>
                </a:solidFill>
              </a:rPr>
              <a:t>1. Wer wird vermisst?</a:t>
            </a:r>
          </a:p>
          <a:p>
            <a:r>
              <a:rPr lang="de-DE" dirty="0">
                <a:solidFill>
                  <a:schemeClr val="bg1"/>
                </a:solidFill>
              </a:rPr>
              <a:t>2. Wo wurde der Junge zuletzt gesehen?</a:t>
            </a:r>
          </a:p>
          <a:p>
            <a:r>
              <a:rPr lang="de-DE" dirty="0">
                <a:solidFill>
                  <a:schemeClr val="bg1"/>
                </a:solidFill>
              </a:rPr>
              <a:t>3. Wie sieht er aus?</a:t>
            </a:r>
          </a:p>
          <a:p>
            <a:r>
              <a:rPr lang="de-DE" dirty="0">
                <a:solidFill>
                  <a:schemeClr val="bg1"/>
                </a:solidFill>
              </a:rPr>
              <a:t>4. Was hat er an?</a:t>
            </a:r>
          </a:p>
          <a:p>
            <a:r>
              <a:rPr lang="de-DE" dirty="0">
                <a:solidFill>
                  <a:schemeClr val="bg1"/>
                </a:solidFill>
              </a:rPr>
              <a:t>5. Was will die Polizei?</a:t>
            </a:r>
          </a:p>
          <a:p>
            <a:r>
              <a:rPr lang="de-DE" sz="3200" dirty="0">
                <a:solidFill>
                  <a:srgbClr val="C00000"/>
                </a:solidFill>
              </a:rPr>
              <a:t>Warum ist er abgehauen ? Diskutiert in der Klasse.</a:t>
            </a:r>
            <a:endParaRPr lang="ru-KG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2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94" y="1304193"/>
            <a:ext cx="4038600" cy="4038600"/>
          </a:xfrm>
        </p:spPr>
      </p:pic>
      <p:sp>
        <p:nvSpPr>
          <p:cNvPr id="27" name="Скругленный прямоугольник 26"/>
          <p:cNvSpPr/>
          <p:nvPr/>
        </p:nvSpPr>
        <p:spPr>
          <a:xfrm>
            <a:off x="2313341" y="5692588"/>
            <a:ext cx="1954306" cy="573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Drehen</a:t>
            </a:r>
            <a:r>
              <a:rPr lang="ru-RU" dirty="0"/>
              <a:t>/ </a:t>
            </a:r>
            <a:endParaRPr lang="de-DE" dirty="0"/>
          </a:p>
          <a:p>
            <a:pPr algn="ctr"/>
            <a:r>
              <a:rPr lang="de-DE" dirty="0"/>
              <a:t>Stoppen</a:t>
            </a:r>
            <a:r>
              <a:rPr lang="ru-RU" dirty="0"/>
              <a:t> 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2967765" y="466165"/>
            <a:ext cx="645459" cy="8380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28575" y="1613647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Wir haben über unseren Opa </a:t>
            </a:r>
            <a:r>
              <a:rPr lang="de-DE" sz="1600" dirty="0" err="1">
                <a:solidFill>
                  <a:schemeClr val="tx1"/>
                </a:solidFill>
              </a:rPr>
              <a:t>gespro</a:t>
            </a:r>
            <a:endParaRPr lang="de-DE" sz="1600" dirty="0">
              <a:solidFill>
                <a:schemeClr val="tx1"/>
              </a:solidFill>
            </a:endParaRPr>
          </a:p>
          <a:p>
            <a:pPr algn="ctr"/>
            <a:r>
              <a:rPr lang="de-DE" sz="1600" dirty="0" err="1">
                <a:solidFill>
                  <a:schemeClr val="tx1"/>
                </a:solidFill>
              </a:rPr>
              <a:t>chen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719527" y="1608714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Sie ärgern sich über meine schlechte Noten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42011" y="1613647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Ich </a:t>
            </a:r>
            <a:r>
              <a:rPr lang="de-DE" dirty="0" err="1">
                <a:solidFill>
                  <a:schemeClr val="tx1"/>
                </a:solidFill>
              </a:rPr>
              <a:t>interes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siere</a:t>
            </a:r>
            <a:r>
              <a:rPr lang="de-DE" dirty="0">
                <a:solidFill>
                  <a:schemeClr val="tx1"/>
                </a:solidFill>
              </a:rPr>
              <a:t> mich für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Politik.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381411" y="1608714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Ich verstehe mich gut mit meiner Oma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699483" y="1608714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Sie kümmert sich um die kranke Oma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428575" y="3496235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Wir streiten uns über das Prog</a:t>
            </a:r>
          </a:p>
          <a:p>
            <a:pPr algn="ctr"/>
            <a:r>
              <a:rPr lang="de-DE" dirty="0"/>
              <a:t>ramm.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786528" y="3504134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Die Schüler ärgern sich über den </a:t>
            </a:r>
            <a:r>
              <a:rPr lang="de-DE" sz="1600" dirty="0" err="1">
                <a:solidFill>
                  <a:schemeClr val="tx1"/>
                </a:solidFill>
              </a:rPr>
              <a:t>Schuldi</a:t>
            </a:r>
            <a:endParaRPr lang="de-DE" sz="1600" dirty="0">
              <a:solidFill>
                <a:schemeClr val="tx1"/>
              </a:solidFill>
            </a:endParaRPr>
          </a:p>
          <a:p>
            <a:pPr algn="ctr"/>
            <a:r>
              <a:rPr lang="de-DE" sz="1600" dirty="0" err="1">
                <a:solidFill>
                  <a:schemeClr val="tx1"/>
                </a:solidFill>
              </a:rPr>
              <a:t>rektor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054273" y="3496235"/>
            <a:ext cx="1138518" cy="1676400"/>
          </a:xfrm>
          <a:prstGeom prst="roundRect">
            <a:avLst>
              <a:gd name="adj" fmla="val 31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Ich unterhalte mich mit Frau Schulz.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348729" y="3496235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Mit meinen Eltern spreche ich über alles.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655446" y="3496235"/>
            <a:ext cx="1138518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Ich interessiere mich für Natur und Sport.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422648" y="1608714"/>
            <a:ext cx="1138518" cy="1676400"/>
          </a:xfrm>
          <a:prstGeom prst="roundRect">
            <a:avLst/>
          </a:prstGeom>
          <a:solidFill>
            <a:srgbClr val="B37C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733023" y="1621546"/>
            <a:ext cx="1138518" cy="1676400"/>
          </a:xfrm>
          <a:prstGeom prst="roundRect">
            <a:avLst/>
          </a:prstGeom>
          <a:solidFill>
            <a:srgbClr val="FFA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67616" y="1621546"/>
            <a:ext cx="1138518" cy="1676400"/>
          </a:xfrm>
          <a:prstGeom prst="roundRect">
            <a:avLst/>
          </a:prstGeom>
          <a:solidFill>
            <a:srgbClr val="00F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9381411" y="1608714"/>
            <a:ext cx="1138518" cy="1676400"/>
          </a:xfrm>
          <a:prstGeom prst="roundRect">
            <a:avLst/>
          </a:prstGeom>
          <a:solidFill>
            <a:srgbClr val="A3D3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720955" y="1608714"/>
            <a:ext cx="1138518" cy="1676400"/>
          </a:xfrm>
          <a:prstGeom prst="roundRect">
            <a:avLst/>
          </a:prstGeom>
          <a:solidFill>
            <a:srgbClr val="E4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416730" y="3496235"/>
            <a:ext cx="1138518" cy="1676400"/>
          </a:xfrm>
          <a:prstGeom prst="roundRect">
            <a:avLst/>
          </a:prstGeom>
          <a:solidFill>
            <a:srgbClr val="00FE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793687" y="3504134"/>
            <a:ext cx="1138518" cy="1676400"/>
          </a:xfrm>
          <a:prstGeom prst="roundRect">
            <a:avLst/>
          </a:prstGeom>
          <a:solidFill>
            <a:srgbClr val="6A76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054273" y="3488336"/>
            <a:ext cx="1138518" cy="1676400"/>
          </a:xfrm>
          <a:prstGeom prst="roundRect">
            <a:avLst/>
          </a:prstGeom>
          <a:solidFill>
            <a:srgbClr val="FA0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8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348729" y="3483573"/>
            <a:ext cx="1138518" cy="1676400"/>
          </a:xfrm>
          <a:prstGeom prst="roundRect">
            <a:avLst/>
          </a:prstGeom>
          <a:solidFill>
            <a:srgbClr val="D9A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9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669525" y="3504134"/>
            <a:ext cx="1138518" cy="1676400"/>
          </a:xfrm>
          <a:prstGeom prst="roundRect">
            <a:avLst/>
          </a:prstGeom>
          <a:solidFill>
            <a:srgbClr val="FF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150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43" grpId="0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337</Words>
  <Application>Microsoft Office PowerPoint</Application>
  <PresentationFormat>Широкоэкранный</PresentationFormat>
  <Paragraphs>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Thema: Von zu Hause abgehauen</vt:lpstr>
      <vt:lpstr>                  Ziel der Stunde:</vt:lpstr>
      <vt:lpstr>Das Spiel Reißverschluss</vt:lpstr>
      <vt:lpstr>Neue Wörter zum Thema: </vt:lpstr>
      <vt:lpstr> Text: Von zu Hause abgehauen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Samuel Zaidov</dc:creator>
  <cp:lastModifiedBy>Admin</cp:lastModifiedBy>
  <cp:revision>14</cp:revision>
  <dcterms:created xsi:type="dcterms:W3CDTF">2022-06-27T12:01:40Z</dcterms:created>
  <dcterms:modified xsi:type="dcterms:W3CDTF">2023-03-04T08:13:25Z</dcterms:modified>
</cp:coreProperties>
</file>