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3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5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87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2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5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1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1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8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8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E713-BDA6-4155-B843-B52C92CDC8E1}" type="datetimeFigureOut">
              <a:rPr lang="ru-RU" smtClean="0"/>
              <a:t>18.03.2023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B4D4D-B0C7-4EA2-8E58-591424DA54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3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 ишинин 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ийгиликтери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12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91794"/>
              </p:ext>
            </p:extLst>
          </p:nvPr>
        </p:nvGraphicFramePr>
        <p:xfrm>
          <a:off x="545910" y="1143001"/>
          <a:ext cx="10263117" cy="271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3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2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6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/>
                          <a:ea typeface="SimSun"/>
                          <a:cs typeface="Times New Roman"/>
                        </a:rPr>
                        <a:t>Предмети</a:t>
                      </a: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SimSun"/>
                          <a:cs typeface="Times New Roman"/>
                        </a:rPr>
                        <a:t>Класс        </a:t>
                      </a:r>
                      <a:endParaRPr lang="ru-RU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SimSun"/>
                          <a:cs typeface="Times New Roman"/>
                        </a:rPr>
                        <a:t>Окуучунун аты-жөнү</a:t>
                      </a:r>
                      <a:endParaRPr lang="ru-RU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SimSun"/>
                          <a:cs typeface="Times New Roman"/>
                        </a:rPr>
                        <a:t>Мугалими </a:t>
                      </a:r>
                      <a:endParaRPr lang="ru-RU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SimSun"/>
                          <a:cs typeface="Times New Roman"/>
                        </a:rPr>
                        <a:t>Орун  </a:t>
                      </a:r>
                      <a:endParaRPr lang="ru-RU" sz="200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1.</a:t>
                      </a:r>
                      <a:endParaRPr lang="ru-RU" sz="16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математика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9-А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 Азамат уулу Азиз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Жусупова Гульнара Акматказиевна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81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2.</a:t>
                      </a:r>
                      <a:endParaRPr lang="ru-RU" sz="16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>
                          <a:latin typeface="Times New Roman"/>
                          <a:ea typeface="SimSun"/>
                          <a:cs typeface="Times New Roman"/>
                        </a:rPr>
                        <a:t>математика</a:t>
                      </a:r>
                      <a:endParaRPr lang="ru-RU" sz="1600" b="1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9-А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Узбеков Темирлан 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Жусупова Гульнара Акматказиевна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1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b="1" dirty="0" smtClean="0">
                          <a:latin typeface="Times New Roman"/>
                          <a:ea typeface="SimSun"/>
                          <a:cs typeface="Times New Roman"/>
                        </a:rPr>
                        <a:t>3.</a:t>
                      </a:r>
                      <a:endParaRPr lang="ru-RU" sz="16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Техника 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5-К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Келгинбаев Бекзат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Times New Roman"/>
                          <a:ea typeface="SimSun"/>
                          <a:cs typeface="Times New Roman"/>
                        </a:rPr>
                        <a:t>Керимкулова</a:t>
                      </a:r>
                      <a:r>
                        <a:rPr lang="ru-RU" sz="1600" b="1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SimSun"/>
                          <a:cs typeface="Times New Roman"/>
                        </a:rPr>
                        <a:t>Гүлзат Тапаевна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5" y="285729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 ишинин 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жыйынтыгы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2018-2019-окуу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G:\Мои документы\суроттор\изилдоо иши 201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414" y="4370188"/>
            <a:ext cx="3000396" cy="2046689"/>
          </a:xfrm>
          <a:prstGeom prst="rect">
            <a:avLst/>
          </a:prstGeom>
          <a:noFill/>
        </p:spPr>
      </p:pic>
      <p:pic>
        <p:nvPicPr>
          <p:cNvPr id="3075" name="Picture 3" descr="G:\Мои документы\суроттор\изилдоо иши 2019 Гулза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284" y="3929065"/>
            <a:ext cx="2357454" cy="2928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427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78678"/>
              </p:ext>
            </p:extLst>
          </p:nvPr>
        </p:nvGraphicFramePr>
        <p:xfrm>
          <a:off x="750627" y="1000108"/>
          <a:ext cx="10290412" cy="4504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4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8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19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0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SimSun"/>
                          <a:cs typeface="Times New Roman"/>
                        </a:rPr>
                        <a:t>Предмети</a:t>
                      </a: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Класс        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SimSun"/>
                          <a:cs typeface="Times New Roman"/>
                        </a:rPr>
                        <a:t>Окуучунун</a:t>
                      </a: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SimSun"/>
                          <a:cs typeface="Times New Roman"/>
                        </a:rPr>
                        <a:t>аты-жөнү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SimSun"/>
                          <a:cs typeface="Times New Roman"/>
                        </a:rPr>
                        <a:t>Мугалими</a:t>
                      </a: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SimSun"/>
                          <a:cs typeface="Times New Roman"/>
                        </a:rPr>
                        <a:t>Орун  </a:t>
                      </a:r>
                      <a:endParaRPr lang="ru-RU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9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SimSun"/>
                          <a:cs typeface="Times New Roman"/>
                        </a:rPr>
                        <a:t>1.</a:t>
                      </a: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ky-KG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Шаардын инфраструктурасын кантип өнүктүрөбүз?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9-А, 8-Г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Артыкбаев Н., Саттарова А.й, Турдубеков Н. 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Ажыгулова Гулмира</a:t>
                      </a:r>
                      <a:r>
                        <a:rPr kumimoji="0" lang="ky-KG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Касымбековна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07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SimSun"/>
                          <a:cs typeface="Times New Roman"/>
                        </a:rPr>
                        <a:t>2.</a:t>
                      </a: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Мамлекеттик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тилдин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30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карата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Эне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тили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улуу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муундун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чыгармаларында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Майрамбекова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А.,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Шамбетова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Э.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Абдырахманова Салия Джумабаевна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Гран -при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3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SimSun"/>
                          <a:cs typeface="Times New Roman"/>
                        </a:rPr>
                        <a:t>3.</a:t>
                      </a: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“21-февраль Эл аралык эне тили күнүнө” карата  “Тил – достуктун ачкычы” 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11-Г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Матираимова Н., Садырбекова А.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Абдырахманова Салия Джумабаевна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27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latin typeface="Times New Roman"/>
                          <a:ea typeface="SimSun"/>
                          <a:cs typeface="Times New Roman"/>
                        </a:rPr>
                        <a:t>4. </a:t>
                      </a: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«Жеңишке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карай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узак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err="1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жол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11-А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Жайлообекова С.,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Асанбекова Б.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Абдырахманова Салия Джумабаевна</a:t>
                      </a:r>
                      <a:endParaRPr lang="ru-RU" sz="1200" b="1" dirty="0" smtClean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902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y-KG" sz="1200" b="1" dirty="0" smtClean="0">
                          <a:latin typeface="Times New Roman"/>
                          <a:ea typeface="SimSun"/>
                          <a:cs typeface="Times New Roman"/>
                        </a:rPr>
                        <a:t>5. </a:t>
                      </a: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“Кыргыз адабиятын окутуу процессинде окуучулардын экологиялык маданиятын калыптандыруу”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11-А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Майрамбекова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А.,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Шамбетова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Э.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y-KG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Абдырахманова Салия Джумабаевна</a:t>
                      </a:r>
                      <a:endParaRPr lang="ru-RU" sz="1200" b="1" dirty="0" smtClean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2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b="1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“Жомоктогу математика”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11-А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Исламбекова 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Туратбекова А.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200" b="1" dirty="0" smtClean="0"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Осмонова Чынара Токтомамбетовна</a:t>
                      </a:r>
                      <a:endParaRPr lang="ru-RU" sz="1200" b="1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ky-KG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5" y="214292"/>
            <a:ext cx="8229601" cy="64294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Шаардык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изилдөө ишинин 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жыйынтыгы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2019-2020-окуу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E:\Мои документы\суроттор\2019-2020\WhatsApp Image 2019-12-10 at 4.27.21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1290" y="5547503"/>
            <a:ext cx="1000132" cy="1335158"/>
          </a:xfrm>
          <a:prstGeom prst="rect">
            <a:avLst/>
          </a:prstGeom>
          <a:noFill/>
        </p:spPr>
      </p:pic>
      <p:pic>
        <p:nvPicPr>
          <p:cNvPr id="7171" name="Picture 3" descr="E:\Мои документы\суроттор\2019-2020\WhatsApp Image 2020-02-19 at 12.00.0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2027" y="5511144"/>
            <a:ext cx="1000132" cy="1333509"/>
          </a:xfrm>
          <a:prstGeom prst="rect">
            <a:avLst/>
          </a:prstGeom>
          <a:noFill/>
        </p:spPr>
      </p:pic>
      <p:pic>
        <p:nvPicPr>
          <p:cNvPr id="7172" name="Picture 4" descr="E:\Мои документы\суроттор\2019-2020\WhatsApp Image 2020-01-27 at 4.40.04 PM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094" y="5436664"/>
            <a:ext cx="1071570" cy="1428760"/>
          </a:xfrm>
          <a:prstGeom prst="rect">
            <a:avLst/>
          </a:prstGeom>
          <a:noFill/>
        </p:spPr>
      </p:pic>
      <p:pic>
        <p:nvPicPr>
          <p:cNvPr id="7173" name="Picture 5" descr="E:\Мои документы\суроттор\foto (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6631785" y="5597980"/>
            <a:ext cx="952516" cy="1117168"/>
          </a:xfrm>
          <a:prstGeom prst="rect">
            <a:avLst/>
          </a:prstGeom>
          <a:noFill/>
        </p:spPr>
      </p:pic>
      <p:pic>
        <p:nvPicPr>
          <p:cNvPr id="7174" name="Picture 6" descr="E:\Мои документы\суроттор\туратбекова А.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39338" y="5572141"/>
            <a:ext cx="1001450" cy="1272512"/>
          </a:xfrm>
          <a:prstGeom prst="rect">
            <a:avLst/>
          </a:prstGeom>
          <a:noFill/>
        </p:spPr>
      </p:pic>
      <p:pic>
        <p:nvPicPr>
          <p:cNvPr id="7175" name="Picture 7" descr="E:\Мои документы\суроттор\Осмонова Ч.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7702" y="5572141"/>
            <a:ext cx="1000132" cy="1143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33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4" y="704088"/>
            <a:ext cx="8955206" cy="660688"/>
          </a:xfrm>
        </p:spPr>
        <p:txBody>
          <a:bodyPr>
            <a:normAutofit/>
          </a:bodyPr>
          <a:lstStyle/>
          <a:p>
            <a:r>
              <a:rPr lang="ky-KG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Шаардык изилдөө </a:t>
            </a:r>
            <a:r>
              <a:rPr lang="ky-KG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иши. 2020-2021-окуу жылы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388" y="1600202"/>
            <a:ext cx="9528412" cy="1543047"/>
          </a:xfrm>
        </p:spPr>
        <p:txBody>
          <a:bodyPr>
            <a:normAutofit fontScale="85000" lnSpcReduction="20000"/>
          </a:bodyPr>
          <a:lstStyle/>
          <a:p>
            <a:pPr indent="106363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11-А кл.  Узбеков Т. «Meldesh» мобилдик тиркемеси  деген темада 2-орунга, жетекчиси Байшериева Р.К. ,  </a:t>
            </a:r>
          </a:p>
          <a:p>
            <a:pPr indent="106363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11-А кл. Кадыралиева А.К  «Энергетикалык суусундуктар:карызга энергия» деген темада  , жетекчиси Айдаралиева К.С. 3-орунга ээ болушту.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 descr="E:\Мои документы\суроттор\2020-2021\WhatsApp Image 2021-06-01 at 15.05.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917" y="3286148"/>
            <a:ext cx="2154292" cy="3000396"/>
          </a:xfrm>
          <a:prstGeom prst="rect">
            <a:avLst/>
          </a:prstGeom>
          <a:noFill/>
        </p:spPr>
      </p:pic>
      <p:pic>
        <p:nvPicPr>
          <p:cNvPr id="3075" name="Picture 3" descr="E:\Мои документы\суроттор\2020-2021\21714ad7-e8b4-44d9-b579-8a9920818d1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0335" y="3286148"/>
            <a:ext cx="1928826" cy="3214686"/>
          </a:xfrm>
          <a:prstGeom prst="rect">
            <a:avLst/>
          </a:prstGeom>
          <a:noFill/>
        </p:spPr>
      </p:pic>
      <p:pic>
        <p:nvPicPr>
          <p:cNvPr id="3076" name="Picture 4" descr="E:\Мои документы\суроттор\2020-2021\623a420e-40ae-4856-a2a7-01c3891356af.jpg"/>
          <p:cNvPicPr>
            <a:picLocks noChangeAspect="1" noChangeArrowheads="1"/>
          </p:cNvPicPr>
          <p:nvPr/>
        </p:nvPicPr>
        <p:blipFill>
          <a:blip r:embed="rId4"/>
          <a:srcRect l="35156" t="20425" r="37500" b="-2191"/>
          <a:stretch>
            <a:fillRect/>
          </a:stretch>
        </p:blipFill>
        <p:spPr bwMode="auto">
          <a:xfrm>
            <a:off x="7810496" y="3143249"/>
            <a:ext cx="2400304" cy="2928957"/>
          </a:xfrm>
          <a:prstGeom prst="rect">
            <a:avLst/>
          </a:prstGeom>
          <a:noFill/>
        </p:spPr>
      </p:pic>
      <p:pic>
        <p:nvPicPr>
          <p:cNvPr id="7" name="Picture 8" descr="E:\Мои документы\суроттор\знание-glob-132265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67900" y="5786455"/>
            <a:ext cx="714348" cy="828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017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275" y="274638"/>
            <a:ext cx="9323695" cy="858126"/>
          </a:xfrm>
        </p:spPr>
        <p:txBody>
          <a:bodyPr>
            <a:normAutofit/>
          </a:bodyPr>
          <a:lstStyle/>
          <a:p>
            <a:pPr algn="ctr"/>
            <a:r>
              <a:rPr lang="ky-KG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Шаардык </a:t>
            </a:r>
            <a:r>
              <a:rPr lang="ky-KG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изилдөөө </a:t>
            </a:r>
            <a:r>
              <a:rPr lang="ky-KG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иши.   2021-2022</a:t>
            </a: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1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endParaRPr lang="ru-RU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E:\Мои документы\суроттор\d58b8818-6b73-4c8c-982a-4aea10113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5862" y="4844955"/>
            <a:ext cx="2088232" cy="1883105"/>
          </a:xfrm>
          <a:prstGeom prst="rect">
            <a:avLst/>
          </a:prstGeom>
          <a:noFill/>
        </p:spPr>
      </p:pic>
      <p:pic>
        <p:nvPicPr>
          <p:cNvPr id="4099" name="Picture 3" descr="E:\Мои документы\суроттор\b0aca61c-6c6b-4bc5-8471-a3695bdd118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67269" y="4064378"/>
            <a:ext cx="2433327" cy="2199944"/>
          </a:xfrm>
          <a:prstGeom prst="rect">
            <a:avLst/>
          </a:prstGeom>
          <a:noFill/>
        </p:spPr>
      </p:pic>
      <p:pic>
        <p:nvPicPr>
          <p:cNvPr id="4100" name="Picture 4" descr="E:\Мои документы\суроттор\6678e06c-a6cd-4980-93da-cedf691a816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4521" y="4209615"/>
            <a:ext cx="3264632" cy="2307499"/>
          </a:xfrm>
          <a:prstGeom prst="rect">
            <a:avLst/>
          </a:prstGeom>
          <a:noFill/>
        </p:spPr>
      </p:pic>
      <p:pic>
        <p:nvPicPr>
          <p:cNvPr id="4102" name="Picture 6" descr="E:\Мои документы\суроттор\1d354091-3dee-4c5b-8b04-f1f6b6088d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1695" y="3864620"/>
            <a:ext cx="1986915" cy="265249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5327"/>
              </p:ext>
            </p:extLst>
          </p:nvPr>
        </p:nvGraphicFramePr>
        <p:xfrm>
          <a:off x="764273" y="1132764"/>
          <a:ext cx="10617959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245">
                <a:tc>
                  <a:txBody>
                    <a:bodyPr/>
                    <a:lstStyle/>
                    <a:p>
                      <a:r>
                        <a:rPr lang="ky-KG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Изилд</a:t>
                      </a:r>
                      <a:r>
                        <a:rPr lang="ky-KG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өө аталышы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Окуучунун аты-жөнү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Орун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Жетекчи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775">
                <a:tc>
                  <a:txBody>
                    <a:bodyPr/>
                    <a:lstStyle/>
                    <a:p>
                      <a:r>
                        <a:rPr lang="ky-KG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“Турмуштук каражаттар (автоматтык дазатор, аба тазалагыч, күн нуру менен заряддалган чырак, светодиоттук чырак)”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9-В кл.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Асанакунов Улукбек , Абдимаматов Баястан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Байшериева Р.К.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347">
                <a:tc>
                  <a:txBody>
                    <a:bodyPr/>
                    <a:lstStyle/>
                    <a:p>
                      <a:r>
                        <a:rPr lang="ky-KG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“Заманбап архитектура”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9-Ж кл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Равшанбеков Сыймык,  Темирбеков Нурислам   “Ж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Омурбекова Г. А. 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490">
                <a:tc>
                  <a:txBody>
                    <a:bodyPr/>
                    <a:lstStyle/>
                    <a:p>
                      <a:r>
                        <a:rPr lang="ky-KG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“Робот манипулятор”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Келгенбаев Бекзат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</a:p>
                    <a:p>
                      <a:r>
                        <a:rPr lang="ky-KG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y-KG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(эл аралык)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y-KG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Ботойева А.Э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6953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331</Words>
  <Application>Microsoft Office PowerPoint</Application>
  <PresentationFormat>Широкоэкранный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Times New Roman</vt:lpstr>
      <vt:lpstr>Тема Office</vt:lpstr>
      <vt:lpstr>Шаардык изилдөө ишинин  ийгиликтери</vt:lpstr>
      <vt:lpstr>Шаардык изилдөө ишинин  жыйынтыгы. 2018-2019-окуу жылы </vt:lpstr>
      <vt:lpstr>Шаардык изилдөө ишинин  жыйынтыгы. 2019-2020-окуу жылы </vt:lpstr>
      <vt:lpstr>Шаардык изилдөө иши. 2020-2021-окуу жылы</vt:lpstr>
      <vt:lpstr>Шаардык изилдөөө иши.   2021-2022-окуу  жылы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Шаардык изилдөө ишинин  ийгиликтери</dc:title>
  <dc:creator>Пользователь</dc:creator>
  <cp:lastModifiedBy>Пользователь</cp:lastModifiedBy>
  <cp:revision>1</cp:revision>
  <dcterms:created xsi:type="dcterms:W3CDTF">2023-03-18T04:50:16Z</dcterms:created>
  <dcterms:modified xsi:type="dcterms:W3CDTF">2023-03-18T05:19:16Z</dcterms:modified>
</cp:coreProperties>
</file>