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  <a:ea typeface="+mn-ea"/>
                <a:cs typeface="+mn-cs"/>
              </a:defRPr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  <a:t>Олимпиада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baseline="0">
              <a:solidFill>
                <a:schemeClr val="accent6">
                  <a:lumMod val="50000"/>
                </a:schemeClr>
              </a:solidFill>
              <a:latin typeface="Century Schoolbook" panose="02040604050505020304" pitchFamily="18" charset="0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2721524819995432E-2"/>
          <c:y val="0.24130171539029527"/>
          <c:w val="0.97455695036000911"/>
          <c:h val="0.571995564669188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2018/2019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Бабаева</c:v>
                </c:pt>
                <c:pt idx="1">
                  <c:v>Жусупова</c:v>
                </c:pt>
                <c:pt idx="2">
                  <c:v>Мусаева</c:v>
                </c:pt>
                <c:pt idx="3">
                  <c:v>Осмонова</c:v>
                </c:pt>
                <c:pt idx="4">
                  <c:v>Ботойева </c:v>
                </c:pt>
                <c:pt idx="5">
                  <c:v>Шайбекова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5-4B44-8B6B-988D4986404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2019/2020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Бабаева</c:v>
                </c:pt>
                <c:pt idx="1">
                  <c:v>Жусупова</c:v>
                </c:pt>
                <c:pt idx="2">
                  <c:v>Мусаева</c:v>
                </c:pt>
                <c:pt idx="3">
                  <c:v>Осмонова</c:v>
                </c:pt>
                <c:pt idx="4">
                  <c:v>Ботойева </c:v>
                </c:pt>
                <c:pt idx="5">
                  <c:v>Шайбекова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5-4B44-8B6B-988D4986404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2020/2021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Бабаева</c:v>
                </c:pt>
                <c:pt idx="1">
                  <c:v>Жусупова</c:v>
                </c:pt>
                <c:pt idx="2">
                  <c:v>Мусаева</c:v>
                </c:pt>
                <c:pt idx="3">
                  <c:v>Осмонова</c:v>
                </c:pt>
                <c:pt idx="4">
                  <c:v>Ботойева </c:v>
                </c:pt>
                <c:pt idx="5">
                  <c:v>Шайбекова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45-4B44-8B6B-988D4986404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2021/2022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Бабаева</c:v>
                </c:pt>
                <c:pt idx="1">
                  <c:v>Жусупова</c:v>
                </c:pt>
                <c:pt idx="2">
                  <c:v>Мусаева</c:v>
                </c:pt>
                <c:pt idx="3">
                  <c:v>Осмонова</c:v>
                </c:pt>
                <c:pt idx="4">
                  <c:v>Ботойева </c:v>
                </c:pt>
                <c:pt idx="5">
                  <c:v>Шайбекова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F-4FCA-A883-9AADD3D5A29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2022/2023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Лист1!$A$2:$A$7</c:f>
              <c:strCache>
                <c:ptCount val="6"/>
                <c:pt idx="0">
                  <c:v>Бабаева</c:v>
                </c:pt>
                <c:pt idx="1">
                  <c:v>Жусупова</c:v>
                </c:pt>
                <c:pt idx="2">
                  <c:v>Мусаева</c:v>
                </c:pt>
                <c:pt idx="3">
                  <c:v>Осмонова</c:v>
                </c:pt>
                <c:pt idx="4">
                  <c:v>Ботойева </c:v>
                </c:pt>
                <c:pt idx="5">
                  <c:v>Шайбекова</c:v>
                </c:pt>
              </c:strCache>
            </c:strRef>
          </c:cat>
          <c:val>
            <c:numRef>
              <c:f>Лист1!$F$2:$F$7</c:f>
              <c:numCache>
                <c:formatCode>General</c:formatCode>
                <c:ptCount val="6"/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6F-4FCA-A883-9AADD3D5A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6916176"/>
        <c:axId val="235938776"/>
        <c:axId val="0"/>
      </c:bar3DChart>
      <c:catAx>
        <c:axId val="23691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5938776"/>
        <c:crosses val="autoZero"/>
        <c:auto val="1"/>
        <c:lblAlgn val="ctr"/>
        <c:lblOffset val="100"/>
        <c:noMultiLvlLbl val="0"/>
      </c:catAx>
      <c:valAx>
        <c:axId val="2359387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36916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747608590094965E-5"/>
          <c:y val="0.91767270497484965"/>
          <c:w val="0.97054661942552256"/>
          <c:h val="8.23272950251503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rgbClr val="009900"/>
              </a:solidFill>
              <a:latin typeface="Century Schoolbook" panose="020406040505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0.11504</cdr:x>
      <cdr:y>0.53802</cdr:y>
    </cdr:from>
    <cdr:to>
      <cdr:x>0.17296</cdr:x>
      <cdr:y>0.62994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63251" y="3235862"/>
          <a:ext cx="636104" cy="552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0.25502</cdr:x>
      <cdr:y>0.36007</cdr:y>
    </cdr:from>
    <cdr:to>
      <cdr:x>0.48678</cdr:x>
      <cdr:y>0.45971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00503" y="2165610"/>
          <a:ext cx="2545018" cy="5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0.40225</cdr:x>
      <cdr:y>0.35346</cdr:y>
    </cdr:from>
    <cdr:to>
      <cdr:x>0.60706</cdr:x>
      <cdr:y>0.45971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17268" y="2125854"/>
          <a:ext cx="2249093" cy="639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0.51207</cdr:x>
      <cdr:y>0.35566</cdr:y>
    </cdr:from>
    <cdr:to>
      <cdr:x>0.54827</cdr:x>
      <cdr:y>0.42397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623216" y="2139106"/>
          <a:ext cx="397565" cy="4108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0.43242</cdr:x>
      <cdr:y>0.35566</cdr:y>
    </cdr:from>
    <cdr:to>
      <cdr:x>0.63085</cdr:x>
      <cdr:y>0.45971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748572" y="2139106"/>
          <a:ext cx="2179037" cy="6258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0.53258</cdr:x>
      <cdr:y>0.53802</cdr:y>
    </cdr:from>
    <cdr:to>
      <cdr:x>0.57361</cdr:x>
      <cdr:y>0.62994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6B58B42F-8BB7-4A18-9FAD-A3C506635D39}"/>
            </a:ext>
          </a:extLst>
        </cdr:cNvPr>
        <cdr:cNvSpPr txBox="1"/>
      </cdr:nvSpPr>
      <cdr:spPr>
        <a:xfrm xmlns:a="http://schemas.openxmlformats.org/drawingml/2006/main">
          <a:off x="5848504" y="3235862"/>
          <a:ext cx="450573" cy="552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0.22727</cdr:x>
      <cdr:y>0.36007</cdr:y>
    </cdr:from>
    <cdr:to>
      <cdr:x>0.43127</cdr:x>
      <cdr:y>0.45971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31C8FAA8-DE61-4FF7-8171-FD338DC0CF53}"/>
            </a:ext>
          </a:extLst>
        </cdr:cNvPr>
        <cdr:cNvSpPr txBox="1"/>
      </cdr:nvSpPr>
      <cdr:spPr>
        <a:xfrm xmlns:a="http://schemas.openxmlformats.org/drawingml/2006/main">
          <a:off x="2495703" y="2165611"/>
          <a:ext cx="2240240" cy="599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0.90307</cdr:x>
      <cdr:y>0.53802</cdr:y>
    </cdr:from>
    <cdr:to>
      <cdr:x>0.95858</cdr:x>
      <cdr:y>0.62994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B393ECD5-5849-47EF-A401-0FDEC20EC414}"/>
            </a:ext>
          </a:extLst>
        </cdr:cNvPr>
        <cdr:cNvSpPr txBox="1"/>
      </cdr:nvSpPr>
      <cdr:spPr>
        <a:xfrm xmlns:a="http://schemas.openxmlformats.org/drawingml/2006/main">
          <a:off x="9916920" y="3235862"/>
          <a:ext cx="609600" cy="5528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III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  <cdr:relSizeAnchor xmlns:cdr="http://schemas.openxmlformats.org/drawingml/2006/chartDrawing">
    <cdr:from>
      <cdr:x>0.76187</cdr:x>
      <cdr:y>0.19647</cdr:y>
    </cdr:from>
    <cdr:to>
      <cdr:x>0.81256</cdr:x>
      <cdr:y>0.27414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B393ECD5-5849-47EF-A401-0FDEC20EC414}"/>
            </a:ext>
          </a:extLst>
        </cdr:cNvPr>
        <cdr:cNvSpPr txBox="1"/>
      </cdr:nvSpPr>
      <cdr:spPr>
        <a:xfrm xmlns:a="http://schemas.openxmlformats.org/drawingml/2006/main">
          <a:off x="8366416" y="1181637"/>
          <a:ext cx="556591" cy="4671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b="1" dirty="0">
              <a:solidFill>
                <a:srgbClr val="C00000"/>
              </a:solidFill>
              <a:latin typeface="Century Schoolbook" panose="02040604050505020304" pitchFamily="18" charset="0"/>
            </a:rPr>
            <a:t>I</a:t>
          </a:r>
          <a:endParaRPr lang="ru-RU" sz="2400" b="1" dirty="0">
            <a:solidFill>
              <a:srgbClr val="C00000"/>
            </a:solidFill>
            <a:latin typeface="Century Schoolbook" panose="020406040505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675842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752626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526013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13376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073356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587143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1701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08878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08822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1993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80234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6B1A3-3692-47AD-99DC-B00BFDFF524F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30550-ED4A-42CC-9ED5-D152F1D3A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81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ÐÐ°ÑÑÐ¸Ð½ÐºÐ¸ Ð¿Ð¾ Ð·Ð°Ð¿ÑÐ¾ÑÑ ÑÐ¾Ð½Ñ Ð´Ð»Ñ Ð¿ÑÐµÐ·ÐµÐ½ÑÐ°ÑÐ¸Ð¸ Ð¿Ð¾ Ð¸Ð½ÑÐ¾ÑÐ¼Ð°ÑÐ¸Ðº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ÐÐ°ÑÑÐ¸Ð½ÐºÐ¸ Ð¿Ð¾ Ð·Ð°Ð¿ÑÐ¾ÑÑ ÑÐ¾Ð½Ñ Ð´Ð»Ñ Ð¿ÑÐµÐ·ÐµÐ½ÑÐ°ÑÐ¸Ð¸ Ð¿Ð¾ Ð¸Ð½ÑÐ¾ÑÐ¼Ð°ÑÐ¸Ðº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7274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62299" y="1310781"/>
            <a:ext cx="518282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y-KG" sz="66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  <a:t>Так </a:t>
            </a:r>
          </a:p>
          <a:p>
            <a:pPr algn="ctr"/>
            <a:r>
              <a:rPr lang="ky-KG" sz="66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  <a:t>илимдер </a:t>
            </a:r>
          </a:p>
          <a:p>
            <a:r>
              <a:rPr lang="ky-KG" sz="6600" b="1" dirty="0">
                <a:solidFill>
                  <a:schemeClr val="accent6">
                    <a:lumMod val="50000"/>
                  </a:schemeClr>
                </a:solidFill>
                <a:latin typeface="Century Schoolbook" panose="02040604050505020304" pitchFamily="18" charset="0"/>
              </a:rPr>
              <a:t>бирикмеси</a:t>
            </a:r>
            <a:endParaRPr lang="ru-RU" sz="6600" b="1" dirty="0">
              <a:solidFill>
                <a:schemeClr val="accent6">
                  <a:lumMod val="50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3875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ÐÐ°ÑÑÐ¸Ð½ÐºÐ¸ Ð¿Ð¾ Ð·Ð°Ð¿ÑÐ¾ÑÑ ÑÐ¾Ð½Ñ Ð´Ð»Ñ Ð¿ÑÐµÐ·ÐµÐ½ÑÐ°ÑÐ¸Ð¸ Ð¿Ð¾ Ð¸Ð½ÑÐ¾ÑÐ¼Ð°ÑÐ¸Ðº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ÐÐ°ÑÑÐ¸Ð½ÐºÐ¸ Ð¿Ð¾ Ð·Ð°Ð¿ÑÐ¾ÑÑ ÑÐ¾Ð½Ñ Ð´Ð»Ñ Ð¿ÑÐµÐ·ÐµÐ½ÑÐ°ÑÐ¸Ð¸ Ð¿Ð¾ Ð¸Ð½ÑÐ¾ÑÐ¼Ð°ÑÐ¸Ðº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05306" y="425003"/>
            <a:ext cx="10985679" cy="601443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85218870"/>
              </p:ext>
            </p:extLst>
          </p:nvPr>
        </p:nvGraphicFramePr>
        <p:xfrm>
          <a:off x="605306" y="418563"/>
          <a:ext cx="10981388" cy="6014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1154787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5111</TotalTime>
  <Words>13</Words>
  <Application>Microsoft Office PowerPoint</Application>
  <PresentationFormat>Широкоэкранный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144</cp:revision>
  <dcterms:created xsi:type="dcterms:W3CDTF">2019-04-08T08:05:21Z</dcterms:created>
  <dcterms:modified xsi:type="dcterms:W3CDTF">2023-03-10T03:08:29Z</dcterms:modified>
</cp:coreProperties>
</file>