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50122643065678E-2"/>
          <c:y val="2.578124841404722E-2"/>
          <c:w val="0.97509975471386867"/>
          <c:h val="0.7983286295319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физика</c:v>
                </c:pt>
                <c:pt idx="2">
                  <c:v>геометрия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тарых</c:v>
                </c:pt>
                <c:pt idx="6">
                  <c:v>англис тили</c:v>
                </c:pt>
                <c:pt idx="7">
                  <c:v>немец тили</c:v>
                </c:pt>
                <c:pt idx="8">
                  <c:v>кыргыз тили</c:v>
                </c:pt>
                <c:pt idx="9">
                  <c:v>орус тили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0.55000000000000004</c:v>
                </c:pt>
                <c:pt idx="1">
                  <c:v>0.2</c:v>
                </c:pt>
                <c:pt idx="2">
                  <c:v>1</c:v>
                </c:pt>
                <c:pt idx="3">
                  <c:v>0.33</c:v>
                </c:pt>
                <c:pt idx="4">
                  <c:v>0.5</c:v>
                </c:pt>
                <c:pt idx="5">
                  <c:v>0.8</c:v>
                </c:pt>
                <c:pt idx="6">
                  <c:v>0.38</c:v>
                </c:pt>
                <c:pt idx="7">
                  <c:v>0.5</c:v>
                </c:pt>
                <c:pt idx="8">
                  <c:v>0.67</c:v>
                </c:pt>
                <c:pt idx="9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1-4C94-B58B-A2DDEAD45D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7742253406262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81-4C94-B58B-A2DDEAD45DDA}"/>
                </c:ext>
              </c:extLst>
            </c:dLbl>
            <c:dLbl>
              <c:idx val="1"/>
              <c:layout>
                <c:manualLayout>
                  <c:x val="9.8746003508204064E-3"/>
                  <c:y val="-2.3437498558224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81-4C94-B58B-A2DDEAD45DDA}"/>
                </c:ext>
              </c:extLst>
            </c:dLbl>
            <c:dLbl>
              <c:idx val="2"/>
              <c:layout>
                <c:manualLayout>
                  <c:x val="1.5360489434609544E-2"/>
                  <c:y val="-2.14841254919216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81-4C94-B58B-A2DDEAD45DDA}"/>
                </c:ext>
              </c:extLst>
            </c:dLbl>
            <c:dLbl>
              <c:idx val="4"/>
              <c:layout>
                <c:manualLayout>
                  <c:x val="9.8746003508203666E-3"/>
                  <c:y val="2.3437498558224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81-4C94-B58B-A2DDEAD45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физика</c:v>
                </c:pt>
                <c:pt idx="2">
                  <c:v>геометрия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тарых</c:v>
                </c:pt>
                <c:pt idx="6">
                  <c:v>англис тили</c:v>
                </c:pt>
                <c:pt idx="7">
                  <c:v>немец тили</c:v>
                </c:pt>
                <c:pt idx="8">
                  <c:v>кыргыз тили</c:v>
                </c:pt>
                <c:pt idx="9">
                  <c:v>орус тили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0.55000000000000004</c:v>
                </c:pt>
                <c:pt idx="1">
                  <c:v>0.2</c:v>
                </c:pt>
                <c:pt idx="2">
                  <c:v>1</c:v>
                </c:pt>
                <c:pt idx="3">
                  <c:v>0.75</c:v>
                </c:pt>
                <c:pt idx="4">
                  <c:v>0.5</c:v>
                </c:pt>
                <c:pt idx="5">
                  <c:v>0.87</c:v>
                </c:pt>
                <c:pt idx="6">
                  <c:v>0.63</c:v>
                </c:pt>
                <c:pt idx="7">
                  <c:v>0.8</c:v>
                </c:pt>
                <c:pt idx="8">
                  <c:v>0.93</c:v>
                </c:pt>
                <c:pt idx="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1-4C94-B58B-A2DDEAD45D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7376808"/>
        <c:axId val="397374512"/>
      </c:barChart>
      <c:catAx>
        <c:axId val="39737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7374512"/>
        <c:crosses val="autoZero"/>
        <c:auto val="1"/>
        <c:lblAlgn val="ctr"/>
        <c:lblOffset val="100"/>
        <c:noMultiLvlLbl val="0"/>
      </c:catAx>
      <c:valAx>
        <c:axId val="397374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7376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2338034999906"/>
          <c:y val="0.92561971422122824"/>
          <c:w val="0.34353230387959904"/>
          <c:h val="7.43802857787717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50122643065678E-2"/>
          <c:y val="2.578124841404722E-2"/>
          <c:w val="0.97509975471386867"/>
          <c:h val="0.771127474709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математика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тарых</c:v>
                </c:pt>
                <c:pt idx="5">
                  <c:v>англис тили</c:v>
                </c:pt>
                <c:pt idx="6">
                  <c:v>кыргыз тили</c:v>
                </c:pt>
                <c:pt idx="7">
                  <c:v>орус тили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0.79</c:v>
                </c:pt>
                <c:pt idx="1">
                  <c:v>0</c:v>
                </c:pt>
                <c:pt idx="2">
                  <c:v>0.67</c:v>
                </c:pt>
                <c:pt idx="3">
                  <c:v>1</c:v>
                </c:pt>
                <c:pt idx="4">
                  <c:v>0.25</c:v>
                </c:pt>
                <c:pt idx="5">
                  <c:v>1</c:v>
                </c:pt>
                <c:pt idx="6">
                  <c:v>0.78</c:v>
                </c:pt>
                <c:pt idx="7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1-4C94-B58B-A2DDEAD45D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математика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тарых</c:v>
                </c:pt>
                <c:pt idx="5">
                  <c:v>англис тили</c:v>
                </c:pt>
                <c:pt idx="6">
                  <c:v>кыргыз тили</c:v>
                </c:pt>
                <c:pt idx="7">
                  <c:v>орус тили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0.93</c:v>
                </c:pt>
                <c:pt idx="1">
                  <c:v>0.5</c:v>
                </c:pt>
                <c:pt idx="2">
                  <c:v>0.67</c:v>
                </c:pt>
                <c:pt idx="3">
                  <c:v>1</c:v>
                </c:pt>
                <c:pt idx="4">
                  <c:v>0.5</c:v>
                </c:pt>
                <c:pt idx="5">
                  <c:v>1</c:v>
                </c:pt>
                <c:pt idx="6">
                  <c:v>0.83</c:v>
                </c:pt>
                <c:pt idx="7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1-4C94-B58B-A2DDEAD45D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7376808"/>
        <c:axId val="397374512"/>
      </c:barChart>
      <c:catAx>
        <c:axId val="39737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7374512"/>
        <c:crosses val="autoZero"/>
        <c:auto val="1"/>
        <c:lblAlgn val="ctr"/>
        <c:lblOffset val="100"/>
        <c:noMultiLvlLbl val="0"/>
      </c:catAx>
      <c:valAx>
        <c:axId val="397374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7376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2338034999906"/>
          <c:y val="0.92561971422122824"/>
          <c:w val="0.34353230387959904"/>
          <c:h val="7.43802857787717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94902231780291E-3"/>
          <c:y val="1.8749998846579796E-2"/>
          <c:w val="0.97509975471386867"/>
          <c:h val="0.81258365587914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физика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тарых</c:v>
                </c:pt>
                <c:pt idx="6">
                  <c:v>англис тили</c:v>
                </c:pt>
                <c:pt idx="7">
                  <c:v>немец тили</c:v>
                </c:pt>
                <c:pt idx="8">
                  <c:v>кыргыз тили</c:v>
                </c:pt>
                <c:pt idx="9">
                  <c:v>орус тили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0.72</c:v>
                </c:pt>
                <c:pt idx="1">
                  <c:v>0.5</c:v>
                </c:pt>
                <c:pt idx="2">
                  <c:v>0</c:v>
                </c:pt>
                <c:pt idx="3">
                  <c:v>0.69</c:v>
                </c:pt>
                <c:pt idx="4">
                  <c:v>0.28999999999999998</c:v>
                </c:pt>
                <c:pt idx="5">
                  <c:v>0.87</c:v>
                </c:pt>
                <c:pt idx="6">
                  <c:v>0.89</c:v>
                </c:pt>
                <c:pt idx="7">
                  <c:v>0.42</c:v>
                </c:pt>
                <c:pt idx="8">
                  <c:v>0.7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1-4C94-B58B-A2DDEAD45D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физика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тарых</c:v>
                </c:pt>
                <c:pt idx="6">
                  <c:v>англис тили</c:v>
                </c:pt>
                <c:pt idx="7">
                  <c:v>немец тили</c:v>
                </c:pt>
                <c:pt idx="8">
                  <c:v>кыргыз тили</c:v>
                </c:pt>
                <c:pt idx="9">
                  <c:v>орус тили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0.8</c:v>
                </c:pt>
                <c:pt idx="1">
                  <c:v>0.5</c:v>
                </c:pt>
                <c:pt idx="2">
                  <c:v>0</c:v>
                </c:pt>
                <c:pt idx="3">
                  <c:v>0.73</c:v>
                </c:pt>
                <c:pt idx="4">
                  <c:v>0.46</c:v>
                </c:pt>
                <c:pt idx="5">
                  <c:v>0.9</c:v>
                </c:pt>
                <c:pt idx="6">
                  <c:v>0.9</c:v>
                </c:pt>
                <c:pt idx="7">
                  <c:v>0.67</c:v>
                </c:pt>
                <c:pt idx="8">
                  <c:v>0.85</c:v>
                </c:pt>
                <c:pt idx="9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1-4C94-B58B-A2DDEAD45D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7376808"/>
        <c:axId val="397374512"/>
      </c:barChart>
      <c:catAx>
        <c:axId val="39737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7374512"/>
        <c:crosses val="autoZero"/>
        <c:auto val="1"/>
        <c:lblAlgn val="ctr"/>
        <c:lblOffset val="100"/>
        <c:noMultiLvlLbl val="0"/>
      </c:catAx>
      <c:valAx>
        <c:axId val="397374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7376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2338034999906"/>
          <c:y val="0.92561971422122824"/>
          <c:w val="0.34353230387959904"/>
          <c:h val="7.43802857787717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72311-994C-4F46-B74D-A87D11EFD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2A8A7D-74D2-41DF-9962-2ED4166F7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D5513A-8C77-4EFA-B53A-F6D76769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794383-403B-4A32-A42E-D0558F02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3ED211-B105-4DAD-B506-FC8D66BA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4615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E0514-EDB1-4262-89B4-696A8C16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C11768-0832-4C93-B3C2-D40D415E1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6AA697-A994-4605-94B2-D317C2DB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90A28F-AFD5-43BC-83CD-9F1235BF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52054A-AE83-4AC3-8419-DB19066B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28612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ED952E1-ACF6-4F41-9101-41D8D5B29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3F6589-04F2-4A4C-8494-7AD181E27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5D2B9F-A758-4E11-AEC0-0B7BF025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7E5203-BDBD-4A9F-90BB-6B40AEEA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E96B58-46BC-4C4C-9601-2BEF074F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39133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E4B80-BD7B-4FFA-BD06-30D15148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4B850D-E21A-418F-8387-C822910F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44822C-9B26-42AA-8CA4-CE55FAAF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DC8995-A35A-4C45-84A7-141745A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00D9F8-18FA-459B-88B0-84469A40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39026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EED73-432D-4F9F-91EB-37FDCA0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98BF9A-275A-4EE1-AF6F-8A7A06842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3F2716-6F38-42B6-8C1C-9169BB52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04841C-3F9F-4203-82C9-CD06A72B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16DA4-5044-4DD5-9CFE-51708B12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18248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6A1403-BAB0-4CAC-AC4C-BF50BA5F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19C57F-1D47-4FC0-8291-825989DAB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830AE1-7BE3-4A5A-9F13-0961BF41F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9029CE-0DA8-4A1D-AC6F-AFEFC3A0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2BC96B-3D50-4C0E-9497-BCD0464C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196345-296C-4373-847C-837887C4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11766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38F17-A509-475B-95EA-513EF2353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45E1F9-6433-4025-9C06-3A0C2EE44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733087-1292-4DBA-BA18-893DC6679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8AD624-0DC7-4E70-93C4-0F24E4DC1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D1C2E4-A38C-4DB7-B0BC-2593E5D36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AE0142D-A0EA-4765-B4DA-ADC2C3C6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69A4DB-B58E-4146-B936-BBEDBF9E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A537F6-C6AE-4BE3-9F3B-A38CA5FE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50981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F0B0B-6C7A-49AF-A286-EC0C9BDA3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38F044-2A2D-4D56-BD38-00619475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45488A-DED1-4697-A387-A523AC33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B7D3DD-A537-4A56-853F-D92DF2F8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3093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41FA719-7F9F-45AC-8A1B-09EF9D8F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0FBC9E-475C-493E-800E-9480FD86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01FDA2-FA5C-4A20-9C68-92A90E05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81806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5AA1F-17D5-4DEA-9BD7-7DB25E16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1D65D-4179-4E88-BEF1-6A2D29B2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DE51EA-D654-4106-B530-66BB7C1DF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0121FE-8143-4CB0-BF44-1EB13DDD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4ACDA4-1B47-4C05-A45B-29D10775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75775B-0B3D-41A7-819D-51CC59B9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54289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76FE0-7683-4669-9690-92F1F0CF4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27C915-72B1-4F20-A9FF-F4C26A45C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y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887E4E-2AB6-4736-A27A-F2147A81E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C777CC-B502-4D34-A693-DF03BAEB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6E3EDF-70C0-4B71-B2D8-371212FCD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ED9EB9-F45C-4BB5-B61F-4E5E083C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8710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F15A4-A365-4B19-B438-C70061E75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ky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48F5E2-D700-4B17-A8D3-32110C868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y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F8BDF5-FD98-4FA6-88E7-CB0BF0711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7737-36E5-45F2-8C60-F62890E9A005}" type="datetimeFigureOut">
              <a:rPr lang="ky-KG" smtClean="0"/>
              <a:t>10/10/2023</a:t>
            </a:fld>
            <a:endParaRPr lang="ky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04626F-C804-4C53-BD79-C68C7330E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y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06D942-F1F3-42C8-8D8F-2075C9629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EEE26-0B65-42BC-95FC-3761C0F9A82F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78836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34558E-609F-489D-9409-AA72C1DEF031}"/>
              </a:ext>
            </a:extLst>
          </p:cNvPr>
          <p:cNvSpPr txBox="1"/>
          <p:nvPr/>
        </p:nvSpPr>
        <p:spPr>
          <a:xfrm>
            <a:off x="3245561" y="241152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2022-2023-окуу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11- класс НЦТ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3CBE829-5A62-4A39-B841-294985190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6685665"/>
              </p:ext>
            </p:extLst>
          </p:nvPr>
        </p:nvGraphicFramePr>
        <p:xfrm>
          <a:off x="327547" y="719666"/>
          <a:ext cx="1157515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78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34558E-609F-489D-9409-AA72C1DEF031}"/>
              </a:ext>
            </a:extLst>
          </p:cNvPr>
          <p:cNvSpPr txBox="1"/>
          <p:nvPr/>
        </p:nvSpPr>
        <p:spPr>
          <a:xfrm>
            <a:off x="3049250" y="258001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2022-2023-окуу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10- класс НЦТ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3CBE829-5A62-4A39-B841-294985190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9177331"/>
              </p:ext>
            </p:extLst>
          </p:nvPr>
        </p:nvGraphicFramePr>
        <p:xfrm>
          <a:off x="681925" y="719666"/>
          <a:ext cx="1122077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50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34558E-609F-489D-9409-AA72C1DEF031}"/>
              </a:ext>
            </a:extLst>
          </p:cNvPr>
          <p:cNvSpPr txBox="1"/>
          <p:nvPr/>
        </p:nvSpPr>
        <p:spPr>
          <a:xfrm>
            <a:off x="3144785" y="199745"/>
            <a:ext cx="609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2022-2023-окуу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9 - класс НЦТ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3CBE829-5A62-4A39-B841-294985190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5377437"/>
              </p:ext>
            </p:extLst>
          </p:nvPr>
        </p:nvGraphicFramePr>
        <p:xfrm>
          <a:off x="504967" y="661410"/>
          <a:ext cx="11573302" cy="5630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320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2022-12-07T04:37:35Z</dcterms:created>
  <dcterms:modified xsi:type="dcterms:W3CDTF">2023-10-10T08:31:58Z</dcterms:modified>
</cp:coreProperties>
</file>